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5" r:id="rId3"/>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Economica"/>
      <p:regular r:id="rId33"/>
      <p:bold r:id="rId34"/>
      <p:italic r:id="rId35"/>
      <p:boldItalic r:id="rId36"/>
    </p:embeddedFont>
    <p:embeddedFont>
      <p:font typeface="Garamond"/>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Garamond-boldItalic.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notesMaster" Target="notesMasters/notesMaster.xml"/><Relationship Id="rId6" Type="http://schemas.openxmlformats.org/officeDocument/2006/relationships/slide" Target="slides/slide.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Economica-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Economica-italic.fntdata"/><Relationship Id="rId12" Type="http://schemas.openxmlformats.org/officeDocument/2006/relationships/slide" Target="slides/slide6.xml"/><Relationship Id="rId34" Type="http://schemas.openxmlformats.org/officeDocument/2006/relationships/font" Target="fonts/Economica-bold.fntdata"/><Relationship Id="rId15" Type="http://schemas.openxmlformats.org/officeDocument/2006/relationships/slide" Target="slides/slide9.xml"/><Relationship Id="rId37" Type="http://schemas.openxmlformats.org/officeDocument/2006/relationships/font" Target="fonts/Garamond-regular.fntdata"/><Relationship Id="rId14" Type="http://schemas.openxmlformats.org/officeDocument/2006/relationships/slide" Target="slides/slide8.xml"/><Relationship Id="rId36" Type="http://schemas.openxmlformats.org/officeDocument/2006/relationships/font" Target="fonts/Economica-boldItalic.fntdata"/><Relationship Id="rId17" Type="http://schemas.openxmlformats.org/officeDocument/2006/relationships/slide" Target="slides/slide11.xml"/><Relationship Id="rId39" Type="http://schemas.openxmlformats.org/officeDocument/2006/relationships/font" Target="fonts/Garamond-italic.fntdata"/><Relationship Id="rId16" Type="http://schemas.openxmlformats.org/officeDocument/2006/relationships/slide" Target="slides/slide10.xml"/><Relationship Id="rId38" Type="http://schemas.openxmlformats.org/officeDocument/2006/relationships/font" Target="fonts/Garamon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xml.rels><?xml version="1.0" encoding="UTF-8" standalone="yes"?><Relationships xmlns="http://schemas.openxmlformats.org/package/2006/relationships"><Relationship Id="rId1" Type="http://schemas.openxmlformats.org/officeDocument/2006/relationships/theme" Target="../theme/theme.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defRPr b="0" i="0" sz="1200" u="none" cap="none" strike="noStrike">
                <a:solidFill>
                  <a:schemeClr val="dk1"/>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defRPr b="0" i="0" sz="1200" u="none" cap="none" strike="noStrike">
                <a:solidFill>
                  <a:schemeClr val="dk1"/>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086099"/>
          </a:xfrm>
          <a:prstGeom prst="rect">
            <a:avLst/>
          </a:prstGeom>
          <a:noFill/>
          <a:ln>
            <a:noFill/>
          </a:ln>
        </p:spPr>
        <p:txBody>
          <a:bodyPr anchorCtr="0" anchor="t" bIns="91425" lIns="91425" rIns="91425" tIns="91425"/>
          <a:lstStyle>
            <a:lvl1pPr indent="0" lvl="0" marL="0" marR="0" rtl="0" algn="l">
              <a:spcBef>
                <a:spcPts val="0"/>
              </a:spcBef>
              <a:defRPr b="0" i="0" sz="1200" u="none" cap="none" strike="noStrike">
                <a:solidFill>
                  <a:schemeClr val="dk1"/>
                </a:solidFill>
                <a:latin typeface="Calibri"/>
                <a:ea typeface="Calibri"/>
                <a:cs typeface="Calibri"/>
                <a:sym typeface="Calibri"/>
              </a:defRPr>
            </a:lvl1pPr>
            <a:lvl2pPr indent="0" lvl="1" marL="457200" marR="0" rtl="0" algn="l">
              <a:spcBef>
                <a:spcPts val="0"/>
              </a:spcBef>
              <a:defRPr b="0" i="0" sz="1200" u="none" cap="none" strike="noStrike">
                <a:solidFill>
                  <a:schemeClr val="dk1"/>
                </a:solidFill>
                <a:latin typeface="Calibri"/>
                <a:ea typeface="Calibri"/>
                <a:cs typeface="Calibri"/>
                <a:sym typeface="Calibri"/>
              </a:defRPr>
            </a:lvl2pPr>
            <a:lvl3pPr indent="0" lvl="2" marL="914400" marR="0" rtl="0" algn="l">
              <a:spcBef>
                <a:spcPts val="0"/>
              </a:spcBef>
              <a:defRPr b="0" i="0" sz="1200" u="none" cap="none" strike="noStrike">
                <a:solidFill>
                  <a:schemeClr val="dk1"/>
                </a:solidFill>
                <a:latin typeface="Calibri"/>
                <a:ea typeface="Calibri"/>
                <a:cs typeface="Calibri"/>
                <a:sym typeface="Calibri"/>
              </a:defRPr>
            </a:lvl3pPr>
            <a:lvl4pPr indent="0" lvl="3" marL="1371600" marR="0" rtl="0" algn="l">
              <a:spcBef>
                <a:spcPts val="0"/>
              </a:spcBef>
              <a:defRPr b="0" i="0" sz="1200" u="none" cap="none" strike="noStrike">
                <a:solidFill>
                  <a:schemeClr val="dk1"/>
                </a:solidFill>
                <a:latin typeface="Calibri"/>
                <a:ea typeface="Calibri"/>
                <a:cs typeface="Calibri"/>
                <a:sym typeface="Calibri"/>
              </a:defRPr>
            </a:lvl4pPr>
            <a:lvl5pPr indent="0" lvl="4" marL="1828800" marR="0" rtl="0" algn="l">
              <a:spcBef>
                <a:spcPts val="0"/>
              </a:spcBef>
              <a:defRPr b="0" i="0" sz="1200" u="none" cap="none" strike="noStrike">
                <a:solidFill>
                  <a:schemeClr val="dk1"/>
                </a:solidFill>
                <a:latin typeface="Calibri"/>
                <a:ea typeface="Calibri"/>
                <a:cs typeface="Calibri"/>
                <a:sym typeface="Calibri"/>
              </a:defRPr>
            </a:lvl5pPr>
            <a:lvl6pPr indent="0" lvl="5" marL="2286000" marR="0" rtl="0" algn="l">
              <a:spcBef>
                <a:spcPts val="0"/>
              </a:spcBef>
              <a:defRPr b="0" i="0" sz="1200" u="none" cap="none" strike="noStrike">
                <a:solidFill>
                  <a:schemeClr val="dk1"/>
                </a:solidFill>
                <a:latin typeface="Calibri"/>
                <a:ea typeface="Calibri"/>
                <a:cs typeface="Calibri"/>
                <a:sym typeface="Calibri"/>
              </a:defRPr>
            </a:lvl6pPr>
            <a:lvl7pPr indent="0" lvl="6" marL="2743200" marR="0" rtl="0" algn="l">
              <a:spcBef>
                <a:spcPts val="0"/>
              </a:spcBef>
              <a:defRPr b="0" i="0" sz="1200" u="none" cap="none" strike="noStrike">
                <a:solidFill>
                  <a:schemeClr val="dk1"/>
                </a:solidFill>
                <a:latin typeface="Calibri"/>
                <a:ea typeface="Calibri"/>
                <a:cs typeface="Calibri"/>
                <a:sym typeface="Calibri"/>
              </a:defRPr>
            </a:lvl7pPr>
            <a:lvl8pPr indent="0" lvl="7" marL="3200400" marR="0" rtl="0" algn="l">
              <a:spcBef>
                <a:spcPts val="0"/>
              </a:spcBef>
              <a:defRPr b="0" i="0" sz="1200" u="none" cap="none" strike="noStrike">
                <a:solidFill>
                  <a:schemeClr val="dk1"/>
                </a:solidFill>
                <a:latin typeface="Calibri"/>
                <a:ea typeface="Calibri"/>
                <a:cs typeface="Calibri"/>
                <a:sym typeface="Calibri"/>
              </a:defRPr>
            </a:lvl8pPr>
            <a:lvl9pPr indent="0" lvl="8" marL="3657600" marR="0" rtl="0" algn="l">
              <a:spcBef>
                <a:spcPts val="0"/>
              </a:spcBef>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defRPr b="0" i="0" sz="1200" u="none" cap="none" strike="noStrike">
                <a:solidFill>
                  <a:schemeClr val="dk1"/>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 Id="rId2" Type="http://schemas.openxmlformats.org/officeDocument/2006/relationships/hyperlink" Target="https://www.graphicsprings.com/start-your-logo"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(0:10)</a:t>
            </a:r>
          </a:p>
          <a:p>
            <a:pPr lvl="0" rtl="0">
              <a:spcBef>
                <a:spcPts val="0"/>
              </a:spcBef>
              <a:buNone/>
            </a:pPr>
            <a:r>
              <a:t/>
            </a:r>
            <a:endParaRPr/>
          </a:p>
          <a:p>
            <a:pPr lvl="0" rtl="0">
              <a:spcBef>
                <a:spcPts val="0"/>
              </a:spcBef>
              <a:buNone/>
            </a:pPr>
            <a:r>
              <a:rPr lang="en-US"/>
              <a:t>Good morning, everybody.</a:t>
            </a:r>
          </a:p>
          <a:p>
            <a:pPr lvl="0" rtl="0">
              <a:spcBef>
                <a:spcPts val="0"/>
              </a:spcBef>
              <a:buNone/>
            </a:pPr>
            <a:r>
              <a:rPr lang="en-US"/>
              <a:t>Today we’ll be taking you through our process of design for TravelNow!’s new digital architecture and online presence</a:t>
            </a:r>
          </a:p>
          <a:p>
            <a:pPr lvl="0" rtl="0">
              <a:spcBef>
                <a:spcPts val="0"/>
              </a:spcBef>
              <a:buNone/>
            </a:pPr>
            <a:r>
              <a:t/>
            </a:r>
            <a:endParaRPr/>
          </a:p>
          <a:p>
            <a:pPr lvl="0">
              <a:spcBef>
                <a:spcPts val="0"/>
              </a:spcBef>
              <a:buNone/>
            </a:pPr>
            <a:r>
              <a:t/>
            </a:r>
            <a:endParaRPr/>
          </a:p>
        </p:txBody>
      </p:sp>
      <p:sp>
        <p:nvSpPr>
          <p:cNvPr id="170" name="Shape 17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1:53</a:t>
            </a:r>
          </a:p>
          <a:p>
            <a:pPr lvl="0" rtl="0">
              <a:spcBef>
                <a:spcPts val="0"/>
              </a:spcBef>
              <a:buNone/>
            </a:pPr>
            <a:r>
              <a:rPr lang="en-US"/>
              <a:t>Before we get into anything</a:t>
            </a:r>
          </a:p>
          <a:p>
            <a:pPr indent="457200" lvl="0" rtl="0">
              <a:spcBef>
                <a:spcPts val="0"/>
              </a:spcBef>
              <a:buNone/>
            </a:pPr>
            <a:r>
              <a:rPr lang="en-US"/>
              <a:t>Mockup of our proposed design.</a:t>
            </a:r>
          </a:p>
          <a:p>
            <a:pPr indent="457200" lvl="0" rtl="0">
              <a:spcBef>
                <a:spcPts val="0"/>
              </a:spcBef>
              <a:buNone/>
            </a:pPr>
            <a:r>
              <a:rPr lang="en-US"/>
              <a:t>This is the welcome page, first thing that users (especially those unfamiliar with TravelNow!) will see</a:t>
            </a:r>
          </a:p>
          <a:p>
            <a:pPr indent="0" lvl="0" marL="457200" rtl="0">
              <a:spcBef>
                <a:spcPts val="0"/>
              </a:spcBef>
              <a:buNone/>
            </a:pPr>
            <a:r>
              <a:rPr lang="en-US"/>
              <a:t>Simple, not cluttered. Allows people to browse through featured global attraction suggestions</a:t>
            </a:r>
          </a:p>
          <a:p>
            <a:pPr lvl="0" rtl="0">
              <a:spcBef>
                <a:spcPts val="0"/>
              </a:spcBef>
              <a:buNone/>
            </a:pPr>
            <a:r>
              <a:t/>
            </a:r>
            <a:endParaRPr/>
          </a:p>
          <a:p>
            <a:pPr lvl="0" rtl="0">
              <a:spcBef>
                <a:spcPts val="0"/>
              </a:spcBef>
              <a:buNone/>
            </a:pPr>
            <a:r>
              <a:rPr lang="en-US"/>
              <a:t>	Imagine businessman, traveling to a new place for a conference (visiting suppliers, development course, etc.)</a:t>
            </a:r>
          </a:p>
          <a:p>
            <a:pPr indent="457200" lvl="0" rtl="0">
              <a:spcBef>
                <a:spcPts val="0"/>
              </a:spcBef>
              <a:buNone/>
            </a:pPr>
            <a:r>
              <a:rPr lang="en-US"/>
              <a:t>doesn’t know what kinds of events or activities are happening around him</a:t>
            </a:r>
          </a:p>
          <a:p>
            <a:pPr lvl="0" rtl="0">
              <a:spcBef>
                <a:spcPts val="0"/>
              </a:spcBef>
              <a:buNone/>
            </a:pPr>
            <a:r>
              <a:rPr lang="en-US"/>
              <a:t>	these days b. travellers mixing in leisure time &amp;&amp; people in general want experiences</a:t>
            </a:r>
          </a:p>
          <a:p>
            <a:pPr lvl="0" rtl="0">
              <a:spcBef>
                <a:spcPts val="0"/>
              </a:spcBef>
              <a:buNone/>
            </a:pPr>
            <a:r>
              <a:rPr lang="en-US"/>
              <a:t>	Business trips are potentially stressful journeys, we want to help travellers experience ease as they prepare for them</a:t>
            </a:r>
          </a:p>
          <a:p>
            <a:pPr lvl="0" rtl="0">
              <a:spcBef>
                <a:spcPts val="0"/>
              </a:spcBef>
              <a:buNone/>
            </a:pPr>
            <a:r>
              <a:t/>
            </a:r>
            <a:endParaRPr/>
          </a:p>
          <a:p>
            <a:pPr lvl="0" rtl="0">
              <a:spcBef>
                <a:spcPts val="0"/>
              </a:spcBef>
              <a:buNone/>
            </a:pPr>
            <a:r>
              <a:rPr lang="en-US"/>
              <a:t>Logo From: </a:t>
            </a:r>
            <a:r>
              <a:rPr lang="en-US" u="sng">
                <a:solidFill>
                  <a:schemeClr val="hlink"/>
                </a:solidFill>
                <a:hlinkClick r:id="rId2"/>
              </a:rPr>
              <a:t>https://www.graphicsprings.com/start-your-logo</a:t>
            </a:r>
          </a:p>
          <a:p>
            <a:pPr lvl="0" rtl="0">
              <a:spcBef>
                <a:spcPts val="0"/>
              </a:spcBef>
              <a:buNone/>
            </a:pPr>
            <a:r>
              <a:t/>
            </a:r>
            <a:endParaRPr/>
          </a:p>
        </p:txBody>
      </p:sp>
      <p:sp>
        <p:nvSpPr>
          <p:cNvPr id="176" name="Shape 17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In addition, we performed a card sort to determine the best way of grouping our content and allow people to navigate effectively</a:t>
            </a:r>
          </a:p>
          <a:p>
            <a:pPr lvl="0" rtl="0">
              <a:spcBef>
                <a:spcPts val="0"/>
              </a:spcBef>
              <a:buNone/>
            </a:pPr>
            <a:r>
              <a:rPr lang="en-US"/>
              <a:t>Some obvious ones</a:t>
            </a:r>
          </a:p>
          <a:p>
            <a:pPr indent="457200" lvl="0" rtl="0">
              <a:spcBef>
                <a:spcPts val="0"/>
              </a:spcBef>
              <a:buNone/>
            </a:pPr>
            <a:r>
              <a:rPr lang="en-US"/>
              <a:t>advice for beginners went frequently into ‘guide for beginners’</a:t>
            </a:r>
          </a:p>
          <a:p>
            <a:pPr indent="457200" lvl="0" rtl="0">
              <a:spcBef>
                <a:spcPts val="0"/>
              </a:spcBef>
              <a:buNone/>
            </a:pPr>
            <a:r>
              <a:rPr lang="en-US"/>
              <a:t>sports events, movies, local food went into ‘find your leisure’ which we later renamed to ‘activities’</a:t>
            </a:r>
          </a:p>
          <a:p>
            <a:pPr lvl="0" rtl="0">
              <a:spcBef>
                <a:spcPts val="0"/>
              </a:spcBef>
              <a:buNone/>
            </a:pPr>
            <a:r>
              <a:t/>
            </a:r>
            <a:endParaRPr/>
          </a:p>
          <a:p>
            <a:pPr lvl="0" rtl="0">
              <a:spcBef>
                <a:spcPts val="0"/>
              </a:spcBef>
              <a:buNone/>
            </a:pPr>
            <a:r>
              <a:rPr lang="en-US"/>
              <a:t>Also some outliers, not shown here</a:t>
            </a:r>
          </a:p>
          <a:p>
            <a:pPr indent="457200" lvl="0" rtl="0">
              <a:spcBef>
                <a:spcPts val="0"/>
              </a:spcBef>
              <a:buNone/>
            </a:pPr>
            <a:r>
              <a:rPr lang="en-US"/>
              <a:t>grouping each activity into separate sections (music, art, food) → we later subdivided activities as a result of this</a:t>
            </a:r>
          </a:p>
          <a:p>
            <a:pPr indent="457200" lvl="0" rtl="0">
              <a:spcBef>
                <a:spcPts val="0"/>
              </a:spcBef>
              <a:buNone/>
            </a:pPr>
            <a:r>
              <a:rPr lang="en-US"/>
              <a:t>ignoring our categories completely and creating separate ones → we used this to influence naming conventions</a:t>
            </a:r>
          </a:p>
        </p:txBody>
      </p:sp>
      <p:sp>
        <p:nvSpPr>
          <p:cNvPr id="264" name="Shape 26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Unable to gather people to conduct focus groups, but able to find specific information from users in interview.</a:t>
            </a:r>
          </a:p>
          <a:p>
            <a:pPr lvl="0" rtl="0">
              <a:spcBef>
                <a:spcPts val="0"/>
              </a:spcBef>
              <a:buNone/>
            </a:pPr>
            <a:r>
              <a:t/>
            </a:r>
            <a:endParaRPr/>
          </a:p>
          <a:p>
            <a:pPr lvl="0" rtl="0">
              <a:spcBef>
                <a:spcPts val="0"/>
              </a:spcBef>
              <a:buNone/>
            </a:pPr>
            <a:r>
              <a:rPr lang="en-US"/>
              <a:t>First question: how you decide what to visit.</a:t>
            </a:r>
          </a:p>
          <a:p>
            <a:pPr lvl="0" rtl="0">
              <a:spcBef>
                <a:spcPts val="0"/>
              </a:spcBef>
              <a:buNone/>
            </a:pPr>
            <a:r>
              <a:rPr lang="en-US"/>
              <a:t>Answer was about ratings and reviews, so we included this function in website. Users can see ratings when they browse activities and read reviews in the community sharing section. The Top rated helps people choose from collective favorites.</a:t>
            </a:r>
          </a:p>
          <a:p>
            <a:pPr lvl="0" rtl="0">
              <a:spcBef>
                <a:spcPts val="0"/>
              </a:spcBef>
              <a:buNone/>
            </a:pPr>
            <a:r>
              <a:t/>
            </a:r>
            <a:endParaRPr/>
          </a:p>
          <a:p>
            <a:pPr lvl="0" rtl="0">
              <a:spcBef>
                <a:spcPts val="0"/>
              </a:spcBef>
              <a:buNone/>
            </a:pPr>
            <a:r>
              <a:rPr lang="en-US"/>
              <a:t>Second question: How do go about finding what you need on a website</a:t>
            </a:r>
          </a:p>
          <a:p>
            <a:pPr lvl="0" rtl="0">
              <a:spcBef>
                <a:spcPts val="0"/>
              </a:spcBef>
              <a:buNone/>
            </a:pPr>
            <a:r>
              <a:rPr lang="en-US"/>
              <a:t>Answer about particular searches or relevant information, so we developed global search that displays most relevant items (based on taxonomy/content tags)</a:t>
            </a:r>
          </a:p>
          <a:p>
            <a:pPr lvl="0" rtl="0">
              <a:spcBef>
                <a:spcPts val="0"/>
              </a:spcBef>
              <a:buNone/>
            </a:pPr>
            <a:r>
              <a:rPr lang="en-US">
                <a:highlight>
                  <a:srgbClr val="FFFF00"/>
                </a:highlight>
              </a:rPr>
              <a:t>	-Quote from textbook, find source. Cite &amp; Reference</a:t>
            </a:r>
          </a:p>
          <a:p>
            <a:pPr lvl="0" rtl="0">
              <a:spcBef>
                <a:spcPts val="0"/>
              </a:spcBef>
              <a:buNone/>
            </a:pPr>
            <a:r>
              <a:t/>
            </a:r>
            <a:endParaRPr/>
          </a:p>
          <a:p>
            <a:pPr lvl="0" rtl="0">
              <a:spcBef>
                <a:spcPts val="0"/>
              </a:spcBef>
              <a:buNone/>
            </a:pPr>
            <a:r>
              <a:rPr lang="en-US"/>
              <a:t>Pass to Anurag</a:t>
            </a:r>
          </a:p>
        </p:txBody>
      </p:sp>
      <p:sp>
        <p:nvSpPr>
          <p:cNvPr id="269" name="Shape 26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400550"/>
            <a:ext cx="5486399" cy="3086099"/>
          </a:xfrm>
          <a:prstGeom prst="rect">
            <a:avLst/>
          </a:prstGeom>
        </p:spPr>
        <p:txBody>
          <a:bodyPr anchorCtr="0" anchor="t" bIns="91425" lIns="91425" rIns="91425" tIns="91425">
            <a:noAutofit/>
          </a:bodyPr>
          <a:lstStyle/>
          <a:p>
            <a:pPr lvl="0">
              <a:spcBef>
                <a:spcPts val="0"/>
              </a:spcBef>
              <a:buNone/>
            </a:pPr>
            <a:r>
              <a:rPr lang="en-US"/>
              <a:t>Anurag</a:t>
            </a:r>
          </a:p>
        </p:txBody>
      </p:sp>
      <p:sp>
        <p:nvSpPr>
          <p:cNvPr id="284" name="Shape 284"/>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400550"/>
            <a:ext cx="5486399" cy="3086099"/>
          </a:xfrm>
          <a:prstGeom prst="rect">
            <a:avLst/>
          </a:prstGeom>
        </p:spPr>
        <p:txBody>
          <a:bodyPr anchorCtr="0" anchor="t" bIns="91425" lIns="91425" rIns="91425" tIns="91425">
            <a:noAutofit/>
          </a:bodyPr>
          <a:lstStyle/>
          <a:p>
            <a:pPr lvl="0">
              <a:spcBef>
                <a:spcPts val="0"/>
              </a:spcBef>
              <a:buNone/>
            </a:pPr>
            <a:r>
              <a:rPr lang="en-US"/>
              <a:t>Anurag</a:t>
            </a:r>
          </a:p>
        </p:txBody>
      </p:sp>
      <p:sp>
        <p:nvSpPr>
          <p:cNvPr id="290" name="Shape 290"/>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txBox="1"/>
          <p:nvPr>
            <p:ph idx="1" type="body"/>
          </p:nvPr>
        </p:nvSpPr>
        <p:spPr>
          <a:xfrm>
            <a:off x="685800" y="4400550"/>
            <a:ext cx="5486399" cy="3086099"/>
          </a:xfrm>
          <a:prstGeom prst="rect">
            <a:avLst/>
          </a:prstGeom>
        </p:spPr>
        <p:txBody>
          <a:bodyPr anchorCtr="0" anchor="t" bIns="91425" lIns="91425" rIns="91425" tIns="91425">
            <a:noAutofit/>
          </a:bodyPr>
          <a:lstStyle/>
          <a:p>
            <a:pPr lvl="0">
              <a:spcBef>
                <a:spcPts val="0"/>
              </a:spcBef>
              <a:buNone/>
            </a:pPr>
            <a:r>
              <a:rPr lang="en-US"/>
              <a:t>4:40</a:t>
            </a:r>
          </a:p>
        </p:txBody>
      </p:sp>
      <p:sp>
        <p:nvSpPr>
          <p:cNvPr id="295" name="Shape 29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Began with competitive analysis of other travel services.</a:t>
            </a:r>
          </a:p>
          <a:p>
            <a:pPr lvl="0" rtl="0">
              <a:spcBef>
                <a:spcPts val="0"/>
              </a:spcBef>
              <a:buNone/>
            </a:pPr>
            <a:r>
              <a:rPr lang="en-US"/>
              <a:t>Searched for sample content &amp; began mapping</a:t>
            </a:r>
          </a:p>
          <a:p>
            <a:pPr indent="-304800" lvl="0" marL="457200" rtl="0">
              <a:spcBef>
                <a:spcPts val="0"/>
              </a:spcBef>
              <a:buClr>
                <a:schemeClr val="dk1"/>
              </a:buClr>
              <a:buSzPct val="100000"/>
              <a:buFont typeface="Calibri"/>
              <a:buChar char="●"/>
            </a:pPr>
            <a:r>
              <a:rPr lang="en-US"/>
              <a:t>Provide </a:t>
            </a:r>
            <a:r>
              <a:rPr b="1" lang="en-US"/>
              <a:t>relevant </a:t>
            </a:r>
            <a:r>
              <a:rPr lang="en-US"/>
              <a:t>content and recommendations to our members.</a:t>
            </a:r>
          </a:p>
          <a:p>
            <a:pPr indent="-304800" lvl="0" marL="457200" rtl="0">
              <a:spcBef>
                <a:spcPts val="0"/>
              </a:spcBef>
              <a:buClr>
                <a:schemeClr val="dk1"/>
              </a:buClr>
              <a:buSzPct val="100000"/>
              <a:buFont typeface="Calibri"/>
              <a:buChar char="●"/>
            </a:pPr>
            <a:r>
              <a:rPr lang="en-US"/>
              <a:t>Provide </a:t>
            </a:r>
            <a:r>
              <a:rPr b="1" lang="en-US"/>
              <a:t>recommended </a:t>
            </a:r>
            <a:r>
              <a:rPr lang="en-US"/>
              <a:t>activities to guest users.</a:t>
            </a:r>
          </a:p>
          <a:p>
            <a:pPr indent="-304800" lvl="0" marL="457200" rtl="0">
              <a:spcBef>
                <a:spcPts val="0"/>
              </a:spcBef>
              <a:buClr>
                <a:schemeClr val="dk1"/>
              </a:buClr>
              <a:buSzPct val="100000"/>
              <a:buFont typeface="Calibri"/>
              <a:buChar char="●"/>
            </a:pPr>
            <a:r>
              <a:rPr lang="en-US"/>
              <a:t>To </a:t>
            </a:r>
            <a:r>
              <a:rPr b="1" lang="en-US"/>
              <a:t>help </a:t>
            </a:r>
            <a:r>
              <a:rPr lang="en-US"/>
              <a:t>users acquire information at a glance and with minimal clicks.</a:t>
            </a:r>
          </a:p>
          <a:p>
            <a:pPr indent="-304800" lvl="0" marL="457200" rtl="0">
              <a:spcBef>
                <a:spcPts val="0"/>
              </a:spcBef>
              <a:buClr>
                <a:schemeClr val="dk1"/>
              </a:buClr>
              <a:buSzPct val="100000"/>
              <a:buFont typeface="Calibri"/>
              <a:buChar char="●"/>
            </a:pPr>
            <a:r>
              <a:rPr lang="en-US"/>
              <a:t>To provide </a:t>
            </a:r>
            <a:r>
              <a:rPr b="1" lang="en-US"/>
              <a:t>assistance </a:t>
            </a:r>
            <a:r>
              <a:rPr lang="en-US"/>
              <a:t>to users through videos, chat and forums.</a:t>
            </a:r>
          </a:p>
          <a:p>
            <a:pPr lvl="0" rtl="0">
              <a:spcBef>
                <a:spcPts val="0"/>
              </a:spcBef>
              <a:buNone/>
            </a:pPr>
            <a:r>
              <a:t/>
            </a:r>
            <a:endParaRPr/>
          </a:p>
          <a:p>
            <a:pPr lvl="0" rtl="0">
              <a:spcBef>
                <a:spcPts val="0"/>
              </a:spcBef>
              <a:buNone/>
            </a:pPr>
            <a:r>
              <a:rPr b="1" lang="en-US"/>
              <a:t>Elton - </a:t>
            </a:r>
            <a:r>
              <a:rPr lang="en-US"/>
              <a:t>Quick walkthrough</a:t>
            </a:r>
          </a:p>
          <a:p>
            <a:pPr indent="457200" lvl="0" rtl="0">
              <a:spcBef>
                <a:spcPts val="0"/>
              </a:spcBef>
              <a:buNone/>
            </a:pPr>
            <a:r>
              <a:rPr lang="en-US"/>
              <a:t>SWOT - Week 3a Slide 27 Info</a:t>
            </a:r>
          </a:p>
        </p:txBody>
      </p:sp>
      <p:sp>
        <p:nvSpPr>
          <p:cNvPr id="300" name="Shape 30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Began with competitive analysis of other travel services.</a:t>
            </a:r>
          </a:p>
          <a:p>
            <a:pPr lvl="0" rtl="0">
              <a:spcBef>
                <a:spcPts val="0"/>
              </a:spcBef>
              <a:buNone/>
            </a:pPr>
            <a:r>
              <a:rPr lang="en-US"/>
              <a:t>Searched for sample content &amp; began mapping</a:t>
            </a:r>
          </a:p>
          <a:p>
            <a:pPr lvl="0" rtl="0">
              <a:spcBef>
                <a:spcPts val="0"/>
              </a:spcBef>
              <a:buNone/>
            </a:pPr>
            <a:r>
              <a:rPr lang="en-US"/>
              <a:t>Elton can give a quick summary of the content process</a:t>
            </a:r>
          </a:p>
          <a:p>
            <a:pPr lvl="0" rtl="0">
              <a:spcBef>
                <a:spcPts val="0"/>
              </a:spcBef>
              <a:buNone/>
            </a:pPr>
            <a:r>
              <a:t/>
            </a:r>
            <a:endParaRPr/>
          </a:p>
          <a:p>
            <a:pPr lvl="0" rtl="0">
              <a:spcBef>
                <a:spcPts val="0"/>
              </a:spcBef>
              <a:buNone/>
            </a:pPr>
            <a:r>
              <a:rPr b="1" lang="en-US"/>
              <a:t>Elton - </a:t>
            </a:r>
            <a:r>
              <a:rPr lang="en-US"/>
              <a:t>Quick walkthrough</a:t>
            </a:r>
          </a:p>
          <a:p>
            <a:pPr indent="457200" lvl="0" rtl="0">
              <a:spcBef>
                <a:spcPts val="0"/>
              </a:spcBef>
              <a:buNone/>
            </a:pPr>
            <a:r>
              <a:rPr lang="en-US"/>
              <a:t>SWOT - Week 3a Slide 27 Info</a:t>
            </a:r>
          </a:p>
        </p:txBody>
      </p:sp>
      <p:sp>
        <p:nvSpPr>
          <p:cNvPr id="317" name="Shape 31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3:50</a:t>
            </a:r>
          </a:p>
        </p:txBody>
      </p:sp>
      <p:sp>
        <p:nvSpPr>
          <p:cNvPr id="323" name="Shape 32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 name="Shape 406"/>
        <p:cNvGrpSpPr/>
        <p:nvPr/>
      </p:nvGrpSpPr>
      <p:grpSpPr>
        <a:xfrm>
          <a:off x="0" y="0"/>
          <a:ext cx="0" cy="0"/>
          <a:chOff x="0" y="0"/>
          <a:chExt cx="0" cy="0"/>
        </a:xfrm>
      </p:grpSpPr>
      <p:sp>
        <p:nvSpPr>
          <p:cNvPr id="407" name="Shape 407"/>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We’ll talk about how we’ll help TravelNow! craft its new image &amp; differentiate itself from competitors</a:t>
            </a:r>
          </a:p>
          <a:p>
            <a:pPr lvl="0" rtl="0">
              <a:spcBef>
                <a:spcPts val="0"/>
              </a:spcBef>
              <a:buClr>
                <a:schemeClr val="dk1"/>
              </a:buClr>
              <a:buSzPct val="91666"/>
              <a:buFont typeface="Arial"/>
              <a:buNone/>
            </a:pPr>
            <a:r>
              <a:t/>
            </a:r>
            <a:endParaRPr/>
          </a:p>
          <a:p>
            <a:pPr lvl="0" rtl="0">
              <a:spcBef>
                <a:spcPts val="0"/>
              </a:spcBef>
              <a:buClr>
                <a:schemeClr val="dk1"/>
              </a:buClr>
              <a:buSzPct val="91666"/>
              <a:buFont typeface="Arial"/>
              <a:buNone/>
            </a:pPr>
            <a:r>
              <a:rPr lang="en-US"/>
              <a:t>Sitemap: which shows relationships between pages and content, and illustrates organization and navigation</a:t>
            </a:r>
          </a:p>
          <a:p>
            <a:pPr lvl="0" rtl="0">
              <a:spcBef>
                <a:spcPts val="0"/>
              </a:spcBef>
              <a:buClr>
                <a:schemeClr val="dk1"/>
              </a:buClr>
              <a:buSzPct val="91666"/>
              <a:buFont typeface="Arial"/>
              <a:buNone/>
            </a:pPr>
            <a:r>
              <a:rPr lang="en-US"/>
              <a:t>Taxonomy: which describes vocabulary and metadata</a:t>
            </a:r>
          </a:p>
          <a:p>
            <a:pPr lvl="0" rtl="0">
              <a:spcBef>
                <a:spcPts val="0"/>
              </a:spcBef>
              <a:buClr>
                <a:schemeClr val="dk1"/>
              </a:buClr>
              <a:buSzPct val="91666"/>
              <a:buFont typeface="Arial"/>
              <a:buNone/>
            </a:pPr>
            <a:r>
              <a:rPr lang="en-US"/>
              <a:t>Wireframe: which shows how containers are organized</a:t>
            </a:r>
          </a:p>
          <a:p>
            <a:pPr lvl="0">
              <a:spcBef>
                <a:spcPts val="0"/>
              </a:spcBef>
              <a:buNone/>
            </a:pPr>
            <a:r>
              <a:t/>
            </a:r>
            <a:endParaRPr/>
          </a:p>
        </p:txBody>
      </p:sp>
      <p:sp>
        <p:nvSpPr>
          <p:cNvPr id="408" name="Shape 40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txBox="1"/>
          <p:nvPr>
            <p:ph idx="1" type="body"/>
          </p:nvPr>
        </p:nvSpPr>
        <p:spPr>
          <a:xfrm>
            <a:off x="685800" y="4400550"/>
            <a:ext cx="5486399" cy="3086099"/>
          </a:xfrm>
          <a:prstGeom prst="rect">
            <a:avLst/>
          </a:prstGeom>
        </p:spPr>
        <p:txBody>
          <a:bodyPr anchorCtr="0" anchor="t" bIns="91425" lIns="91425" rIns="91425" tIns="91425">
            <a:noAutofit/>
          </a:bodyPr>
          <a:lstStyle/>
          <a:p>
            <a:pPr lvl="0">
              <a:spcBef>
                <a:spcPts val="0"/>
              </a:spcBef>
              <a:buNone/>
            </a:pPr>
            <a:r>
              <a:t/>
            </a:r>
            <a:endParaRPr/>
          </a:p>
        </p:txBody>
      </p:sp>
      <p:sp>
        <p:nvSpPr>
          <p:cNvPr id="415" name="Shape 41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685800" y="4400550"/>
            <a:ext cx="5486399" cy="3086099"/>
          </a:xfrm>
          <a:prstGeom prst="rect">
            <a:avLst/>
          </a:prstGeom>
        </p:spPr>
        <p:txBody>
          <a:bodyPr anchorCtr="0" anchor="t" bIns="91425" lIns="91425" rIns="91425" tIns="91425">
            <a:noAutofit/>
          </a:bodyPr>
          <a:lstStyle/>
          <a:p>
            <a:pPr indent="-69850" lvl="0" marL="0" rtl="0">
              <a:spcBef>
                <a:spcPts val="0"/>
              </a:spcBef>
              <a:buClr>
                <a:schemeClr val="dk1"/>
              </a:buClr>
              <a:buSzPct val="91666"/>
              <a:buFont typeface="Arial"/>
              <a:buNone/>
            </a:pPr>
            <a:r>
              <a:rPr lang="en-US"/>
              <a:t>(0:50)</a:t>
            </a:r>
          </a:p>
          <a:p>
            <a:pPr indent="387350" lvl="0" rtl="0">
              <a:spcBef>
                <a:spcPts val="0"/>
              </a:spcBef>
              <a:buClr>
                <a:schemeClr val="dk1"/>
              </a:buClr>
              <a:buSzPct val="91666"/>
              <a:buFont typeface="Arial"/>
              <a:buNone/>
            </a:pPr>
            <a:r>
              <a:rPr lang="en-US"/>
              <a:t>We’ve designed a new information space that will develop the TravelNow Brand and help ICT meet its business goals.</a:t>
            </a:r>
          </a:p>
          <a:p>
            <a:pPr lvl="0" rtl="0">
              <a:spcBef>
                <a:spcPts val="0"/>
              </a:spcBef>
              <a:buClr>
                <a:schemeClr val="dk2"/>
              </a:buClr>
              <a:buSzPct val="91666"/>
              <a:buFont typeface="Arial"/>
              <a:buNone/>
            </a:pPr>
            <a:r>
              <a:rPr lang="en-US"/>
              <a:t>	This simplified and </a:t>
            </a:r>
            <a:r>
              <a:rPr b="1" lang="en-US"/>
              <a:t>uniform</a:t>
            </a:r>
            <a:r>
              <a:rPr lang="en-US"/>
              <a:t> design allows businesspeople (often pressed for time &amp; saturated with ideas) to more effectively </a:t>
            </a:r>
            <a:r>
              <a:rPr b="1" lang="en-US"/>
              <a:t>access </a:t>
            </a:r>
            <a:r>
              <a:rPr lang="en-US"/>
              <a:t>and </a:t>
            </a:r>
            <a:r>
              <a:rPr b="1" lang="en-US"/>
              <a:t>use </a:t>
            </a:r>
            <a:r>
              <a:rPr lang="en-US"/>
              <a:t>information regarding their travel.</a:t>
            </a:r>
          </a:p>
          <a:p>
            <a:pPr lvl="0" rtl="0">
              <a:spcBef>
                <a:spcPts val="0"/>
              </a:spcBef>
              <a:buClr>
                <a:schemeClr val="dk2"/>
              </a:buClr>
              <a:buSzPct val="91666"/>
              <a:buFont typeface="Arial"/>
              <a:buNone/>
            </a:pPr>
            <a:r>
              <a:rPr lang="en-US"/>
              <a:t>	The site allows travellers to pre plan itineraries, research destinations, connect with locals, and </a:t>
            </a:r>
            <a:r>
              <a:rPr i="1" lang="en-US"/>
              <a:t>enjoy </a:t>
            </a:r>
            <a:r>
              <a:rPr lang="en-US"/>
              <a:t>their journeys</a:t>
            </a:r>
          </a:p>
          <a:p>
            <a:pPr lvl="0" rtl="0">
              <a:spcBef>
                <a:spcPts val="0"/>
              </a:spcBef>
              <a:buClr>
                <a:schemeClr val="dk2"/>
              </a:buClr>
              <a:buSzPct val="91666"/>
              <a:buFont typeface="Arial"/>
              <a:buNone/>
            </a:pPr>
            <a:r>
              <a:t/>
            </a:r>
            <a:endParaRPr/>
          </a:p>
          <a:p>
            <a:pPr lvl="0" rtl="0">
              <a:spcBef>
                <a:spcPts val="0"/>
              </a:spcBef>
              <a:buClr>
                <a:schemeClr val="dk1"/>
              </a:buClr>
              <a:buSzPct val="91666"/>
              <a:buFont typeface="Arial"/>
              <a:buNone/>
            </a:pPr>
            <a:r>
              <a:rPr b="1" lang="en-US"/>
              <a:t>	</a:t>
            </a:r>
            <a:r>
              <a:rPr lang="en-US"/>
              <a:t>To promote effective navigation through </a:t>
            </a:r>
            <a:r>
              <a:rPr i="1" lang="en-US"/>
              <a:t>this </a:t>
            </a:r>
            <a:r>
              <a:rPr lang="en-US"/>
              <a:t>space, which helps your customers navigate physical spaces, we need to work together to build a strong </a:t>
            </a:r>
            <a:r>
              <a:rPr b="1" lang="en-US"/>
              <a:t>foundation</a:t>
            </a:r>
            <a:r>
              <a:rPr lang="en-US"/>
              <a:t> in Information research, strategy, management, relationships, and organization.</a:t>
            </a:r>
          </a:p>
          <a:p>
            <a:pPr lvl="0" rtl="0">
              <a:spcBef>
                <a:spcPts val="0"/>
              </a:spcBef>
              <a:buClr>
                <a:schemeClr val="dk1"/>
              </a:buClr>
              <a:buSzPct val="91666"/>
              <a:buFont typeface="Arial"/>
              <a:buNone/>
            </a:pPr>
            <a:r>
              <a:rPr lang="en-US"/>
              <a:t>	With this new digital presence, TravelNow! customers will notice a </a:t>
            </a:r>
            <a:r>
              <a:rPr b="1" lang="en-US"/>
              <a:t>simplified </a:t>
            </a:r>
            <a:r>
              <a:rPr lang="en-US"/>
              <a:t>navigation experience compared to previously because information has been effectively </a:t>
            </a:r>
            <a:r>
              <a:rPr b="1" lang="en-US"/>
              <a:t>organized</a:t>
            </a:r>
            <a:r>
              <a:rPr lang="en-US"/>
              <a:t>.</a:t>
            </a:r>
          </a:p>
          <a:p>
            <a:pPr lvl="0" rtl="0">
              <a:spcBef>
                <a:spcPts val="0"/>
              </a:spcBef>
              <a:buNone/>
            </a:pPr>
            <a:r>
              <a:t/>
            </a:r>
            <a:endParaRPr/>
          </a:p>
        </p:txBody>
      </p:sp>
      <p:sp>
        <p:nvSpPr>
          <p:cNvPr id="198" name="Shape 19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2:42</a:t>
            </a:r>
          </a:p>
          <a:p>
            <a:pPr lvl="0" rtl="0">
              <a:spcBef>
                <a:spcPts val="0"/>
              </a:spcBef>
              <a:buNone/>
            </a:pPr>
            <a:r>
              <a:t/>
            </a:r>
            <a:endParaRPr b="1"/>
          </a:p>
        </p:txBody>
      </p:sp>
      <p:sp>
        <p:nvSpPr>
          <p:cNvPr id="423" name="Shape 42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t/>
            </a:r>
            <a:endParaRPr/>
          </a:p>
        </p:txBody>
      </p:sp>
      <p:sp>
        <p:nvSpPr>
          <p:cNvPr id="429" name="Shape 42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(5:00)</a:t>
            </a:r>
          </a:p>
          <a:p>
            <a:pPr lvl="0" rtl="0">
              <a:spcBef>
                <a:spcPts val="0"/>
              </a:spcBef>
              <a:buNone/>
            </a:pPr>
            <a:r>
              <a:rPr lang="en-US"/>
              <a:t>We’ve designed several use cases using our personas and designs.</a:t>
            </a:r>
          </a:p>
          <a:p>
            <a:pPr lvl="0" rtl="0">
              <a:spcBef>
                <a:spcPts val="0"/>
              </a:spcBef>
              <a:buNone/>
            </a:pPr>
            <a:r>
              <a:rPr lang="en-US"/>
              <a:t>Now that you’ve gotten a feel for the look of this site, we’ll walk through three difference scenarios</a:t>
            </a:r>
          </a:p>
          <a:p>
            <a:pPr lvl="0" rtl="0">
              <a:spcBef>
                <a:spcPts val="0"/>
              </a:spcBef>
              <a:buNone/>
            </a:pPr>
            <a:r>
              <a:t/>
            </a:r>
            <a:endParaRPr/>
          </a:p>
          <a:p>
            <a:pPr lvl="0" rtl="0">
              <a:lnSpc>
                <a:spcPct val="115000"/>
              </a:lnSpc>
              <a:spcBef>
                <a:spcPts val="0"/>
              </a:spcBef>
              <a:buClr>
                <a:schemeClr val="dk2"/>
              </a:buClr>
              <a:buSzPct val="100000"/>
              <a:buFont typeface="Arial"/>
              <a:buNone/>
            </a:pPr>
            <a:r>
              <a:rPr b="1" lang="en-US" sz="1100">
                <a:solidFill>
                  <a:schemeClr val="dk2"/>
                </a:solidFill>
                <a:latin typeface="Arial"/>
                <a:ea typeface="Arial"/>
                <a:cs typeface="Arial"/>
                <a:sym typeface="Arial"/>
              </a:rPr>
              <a:t>Retired Business Woman (AARP) - After office I want to go to an Opera and be back at my hotel.</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Welcome, Continues as guest</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Search for locations</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Activities Page</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Looks for Opera in Top Rated Activities</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Opera for dates and details</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Adds selection to shopping cart</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Products Page</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Browse for luggage type</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Adds Luggage to Shopping Cart</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Shopping Cart</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Check-out all selections</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Optional Sign Up page, asks for demographic data w/ advertisement of deals &amp; promotions</a:t>
            </a:r>
          </a:p>
          <a:p>
            <a:pPr indent="387350" lvl="0" rtl="0">
              <a:lnSpc>
                <a:spcPct val="115000"/>
              </a:lnSpc>
              <a:spcBef>
                <a:spcPts val="0"/>
              </a:spcBef>
              <a:buClr>
                <a:schemeClr val="dk2"/>
              </a:buClr>
              <a:buSzPct val="100000"/>
              <a:buFont typeface="Arial"/>
              <a:buNone/>
            </a:pPr>
            <a:r>
              <a:rPr b="1" lang="en-US" sz="1100">
                <a:solidFill>
                  <a:schemeClr val="dk2"/>
                </a:solidFill>
                <a:latin typeface="Arial"/>
                <a:ea typeface="Arial"/>
                <a:cs typeface="Arial"/>
                <a:sym typeface="Arial"/>
              </a:rPr>
              <a:t>NOTIFICATION! </a:t>
            </a:r>
            <a:r>
              <a:rPr lang="en-US" sz="1100">
                <a:solidFill>
                  <a:schemeClr val="dk2"/>
                </a:solidFill>
                <a:latin typeface="Arial"/>
                <a:ea typeface="Arial"/>
                <a:cs typeface="Arial"/>
                <a:sym typeface="Arial"/>
              </a:rPr>
              <a:t>as an AARP member, she receives 10% discount</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Payment - Purchases Items</a:t>
            </a:r>
          </a:p>
        </p:txBody>
      </p:sp>
      <p:sp>
        <p:nvSpPr>
          <p:cNvPr id="436" name="Shape 43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b="1" lang="en-US"/>
              <a:t>Elton</a:t>
            </a:r>
            <a:r>
              <a:rPr lang="en-US"/>
              <a:t> - walk through business use case</a:t>
            </a:r>
          </a:p>
          <a:p>
            <a:pPr lvl="0" rtl="0">
              <a:spcBef>
                <a:spcPts val="0"/>
              </a:spcBef>
              <a:buNone/>
            </a:pPr>
            <a:r>
              <a:t/>
            </a:r>
            <a:endParaRPr/>
          </a:p>
          <a:p>
            <a:pPr lvl="0" rtl="0">
              <a:lnSpc>
                <a:spcPct val="115000"/>
              </a:lnSpc>
              <a:spcBef>
                <a:spcPts val="0"/>
              </a:spcBef>
              <a:buClr>
                <a:schemeClr val="dk2"/>
              </a:buClr>
              <a:buSzPct val="100000"/>
              <a:buFont typeface="Arial"/>
              <a:buNone/>
            </a:pPr>
            <a:r>
              <a:rPr b="1" lang="en-US" sz="1100">
                <a:solidFill>
                  <a:schemeClr val="dk2"/>
                </a:solidFill>
                <a:latin typeface="Arial"/>
                <a:ea typeface="Arial"/>
                <a:cs typeface="Arial"/>
                <a:sym typeface="Arial"/>
              </a:rPr>
              <a:t>Young man - I want to go skiing (well known there) and my favourite music festival is also after my business seminar</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Help (already logged into site, it remembers his credentials)</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	Enters the site structure from the side, instead of the top</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Chooses ‘Help’ Section</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Searches for videos about how to ski</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Clicks hyperlink to adventure tab</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Activities Page (automatically goes to adventure tab)</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skiing at the Alps/Auschwitz</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Dates</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Travel Type for To &amp; Fro Travel</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Adds to cart</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Music Tab (still in activitites)</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Music festival to attend</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Selects Dates</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Adds to cart</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Products Page</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	Rental Tab - browses rental cars</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Checks pricing options and adds to cart</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Goes to My Profile/Shopping cart</a:t>
            </a:r>
          </a:p>
          <a:p>
            <a:pPr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	Selects his upcoming trip and looks at what he has reserved </a:t>
            </a:r>
          </a:p>
          <a:p>
            <a:pPr indent="387350" lvl="0" rtl="0">
              <a:lnSpc>
                <a:spcPct val="115000"/>
              </a:lnSpc>
              <a:spcBef>
                <a:spcPts val="0"/>
              </a:spcBef>
              <a:buClr>
                <a:schemeClr val="dk2"/>
              </a:buClr>
              <a:buSzPct val="100000"/>
              <a:buFont typeface="Arial"/>
              <a:buNone/>
            </a:pPr>
            <a:r>
              <a:rPr lang="en-US" sz="1100">
                <a:solidFill>
                  <a:schemeClr val="dk2"/>
                </a:solidFill>
                <a:latin typeface="Arial"/>
                <a:ea typeface="Arial"/>
                <a:cs typeface="Arial"/>
                <a:sym typeface="Arial"/>
              </a:rPr>
              <a:t>Checks out selections</a:t>
            </a:r>
          </a:p>
        </p:txBody>
      </p:sp>
      <p:sp>
        <p:nvSpPr>
          <p:cNvPr id="472" name="Shape 47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9" name="Shape 499"/>
        <p:cNvGrpSpPr/>
        <p:nvPr/>
      </p:nvGrpSpPr>
      <p:grpSpPr>
        <a:xfrm>
          <a:off x="0" y="0"/>
          <a:ext cx="0" cy="0"/>
          <a:chOff x="0" y="0"/>
          <a:chExt cx="0" cy="0"/>
        </a:xfrm>
      </p:grpSpPr>
      <p:sp>
        <p:nvSpPr>
          <p:cNvPr id="500" name="Shape 500"/>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lnSpc>
                <a:spcPct val="90000"/>
              </a:lnSpc>
              <a:spcBef>
                <a:spcPts val="0"/>
              </a:spcBef>
              <a:buNone/>
            </a:pPr>
            <a:r>
              <a:rPr lang="en-US" sz="1100"/>
              <a:t>to Architect - Design and Create, we’ll help TravelNow! stay ahead</a:t>
            </a:r>
          </a:p>
        </p:txBody>
      </p:sp>
      <p:sp>
        <p:nvSpPr>
          <p:cNvPr id="501" name="Shape 50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 name="Shape 506"/>
        <p:cNvGrpSpPr/>
        <p:nvPr/>
      </p:nvGrpSpPr>
      <p:grpSpPr>
        <a:xfrm>
          <a:off x="0" y="0"/>
          <a:ext cx="0" cy="0"/>
          <a:chOff x="0" y="0"/>
          <a:chExt cx="0" cy="0"/>
        </a:xfrm>
      </p:grpSpPr>
      <p:sp>
        <p:nvSpPr>
          <p:cNvPr id="507" name="Shape 507"/>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Clr>
                <a:schemeClr val="dk2"/>
              </a:buClr>
              <a:buSzPct val="91666"/>
              <a:buFont typeface="Arial"/>
              <a:buNone/>
            </a:pPr>
            <a:r>
              <a:rPr lang="en-US"/>
              <a:t>Differentiator</a:t>
            </a:r>
          </a:p>
          <a:p>
            <a:pPr lvl="0" rtl="0">
              <a:spcBef>
                <a:spcPts val="0"/>
              </a:spcBef>
              <a:buClr>
                <a:schemeClr val="dk2"/>
              </a:buClr>
              <a:buSzPct val="91666"/>
              <a:buFont typeface="Arial"/>
              <a:buNone/>
            </a:pPr>
            <a:r>
              <a:rPr lang="en-US"/>
              <a:t>	GetOut! staff (virtual assistant) to provide connection and personalization</a:t>
            </a:r>
          </a:p>
          <a:p>
            <a:pPr lvl="0" rtl="0">
              <a:spcBef>
                <a:spcPts val="0"/>
              </a:spcBef>
              <a:buClr>
                <a:schemeClr val="dk2"/>
              </a:buClr>
              <a:buSzPct val="91666"/>
              <a:buFont typeface="Arial"/>
              <a:buNone/>
            </a:pPr>
            <a:r>
              <a:rPr lang="en-US"/>
              <a:t>Risks</a:t>
            </a:r>
          </a:p>
          <a:p>
            <a:pPr lvl="0" rtl="0">
              <a:spcBef>
                <a:spcPts val="0"/>
              </a:spcBef>
              <a:buClr>
                <a:schemeClr val="dk2"/>
              </a:buClr>
              <a:buSzPct val="91666"/>
              <a:buFont typeface="Arial"/>
              <a:buNone/>
            </a:pPr>
            <a:r>
              <a:t/>
            </a:r>
            <a:endParaRPr/>
          </a:p>
          <a:p>
            <a:pPr lvl="0" rtl="0">
              <a:spcBef>
                <a:spcPts val="0"/>
              </a:spcBef>
              <a:buClr>
                <a:schemeClr val="dk2"/>
              </a:buClr>
              <a:buSzPct val="91666"/>
              <a:buFont typeface="Arial"/>
              <a:buNone/>
            </a:pPr>
            <a:r>
              <a:rPr lang="en-US"/>
              <a:t>How will it make money for the client?</a:t>
            </a:r>
          </a:p>
          <a:p>
            <a:pPr indent="0" lvl="0" marL="457200" rtl="0">
              <a:spcBef>
                <a:spcPts val="0"/>
              </a:spcBef>
              <a:buNone/>
            </a:pPr>
            <a:r>
              <a:rPr lang="en-US"/>
              <a:t>Most user interactions will end at the shopping cart page, the flow we’ve designed encourages booking &amp; purchases</a:t>
            </a:r>
          </a:p>
          <a:p>
            <a:pPr indent="0" lvl="0" marL="457200" rtl="0">
              <a:spcBef>
                <a:spcPts val="0"/>
              </a:spcBef>
              <a:buNone/>
            </a:pPr>
            <a:r>
              <a:rPr lang="en-US"/>
              <a:t>These days, people are concerned with buying experiences, so the focus on activities and events gives them an avenue to pursue their interests</a:t>
            </a:r>
          </a:p>
          <a:p>
            <a:pPr indent="0" lvl="0" marL="457200" rtl="0">
              <a:spcBef>
                <a:spcPts val="0"/>
              </a:spcBef>
              <a:buNone/>
            </a:pPr>
            <a:r>
              <a:rPr lang="en-US"/>
              <a:t>Advertising revenue (in the site, but especially on the main banner)</a:t>
            </a:r>
          </a:p>
          <a:p>
            <a:pPr lvl="0" rtl="0">
              <a:spcBef>
                <a:spcPts val="0"/>
              </a:spcBef>
              <a:buNone/>
            </a:pPr>
            <a:r>
              <a:rPr lang="en-US"/>
              <a:t>Potential next steps for future phase(s) of work for the project</a:t>
            </a:r>
          </a:p>
          <a:p>
            <a:pPr indent="457200" lvl="0" rtl="0">
              <a:spcBef>
                <a:spcPts val="0"/>
              </a:spcBef>
              <a:buNone/>
            </a:pPr>
            <a:r>
              <a:rPr lang="en-US"/>
              <a:t>Web elements are beginning to mirror mobile design - this is where users are going</a:t>
            </a:r>
          </a:p>
          <a:p>
            <a:pPr indent="457200" lvl="0" marL="457200" rtl="0">
              <a:spcBef>
                <a:spcPts val="0"/>
              </a:spcBef>
              <a:buNone/>
            </a:pPr>
            <a:r>
              <a:rPr lang="en-US"/>
              <a:t>Will not cost much to develop Mobile Version and capture this market</a:t>
            </a:r>
          </a:p>
          <a:p>
            <a:pPr indent="457200" lvl="0" marL="457200" rtl="0">
              <a:spcBef>
                <a:spcPts val="0"/>
              </a:spcBef>
              <a:buNone/>
            </a:pPr>
            <a:r>
              <a:rPr lang="en-US"/>
              <a:t>Adding store locators - make those assets more valuable by letting customers know what’s near them</a:t>
            </a:r>
          </a:p>
          <a:p>
            <a:pPr indent="457200" lvl="0">
              <a:spcBef>
                <a:spcPts val="0"/>
              </a:spcBef>
              <a:buNone/>
            </a:pPr>
            <a:r>
              <a:rPr lang="en-US"/>
              <a:t>Looking further ahead - Wearables might be another step forward , lets users get a real feel for the spaces and activities before going</a:t>
            </a:r>
          </a:p>
        </p:txBody>
      </p:sp>
      <p:sp>
        <p:nvSpPr>
          <p:cNvPr id="508" name="Shape 50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400550"/>
            <a:ext cx="5486399" cy="3086099"/>
          </a:xfrm>
          <a:prstGeom prst="rect">
            <a:avLst/>
          </a:prstGeom>
        </p:spPr>
        <p:txBody>
          <a:bodyPr anchorCtr="0" anchor="t" bIns="91425" lIns="91425" rIns="91425" tIns="91425">
            <a:noAutofit/>
          </a:bodyPr>
          <a:lstStyle/>
          <a:p>
            <a:pPr lvl="0">
              <a:spcBef>
                <a:spcPts val="0"/>
              </a:spcBef>
              <a:buNone/>
            </a:pPr>
            <a:r>
              <a:t/>
            </a:r>
            <a:endParaRPr/>
          </a:p>
        </p:txBody>
      </p:sp>
      <p:sp>
        <p:nvSpPr>
          <p:cNvPr id="516" name="Shape 516"/>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(1:20)</a:t>
            </a:r>
          </a:p>
          <a:p>
            <a:pPr lvl="0" rtl="0">
              <a:spcBef>
                <a:spcPts val="0"/>
              </a:spcBef>
              <a:buNone/>
            </a:pPr>
            <a:r>
              <a:rPr lang="en-US"/>
              <a:t>Today, we’ll be discussing our development process from the outset through to next steps.</a:t>
            </a:r>
          </a:p>
          <a:p>
            <a:pPr lvl="0" rtl="0">
              <a:spcBef>
                <a:spcPts val="0"/>
              </a:spcBef>
              <a:buNone/>
            </a:pPr>
            <a:r>
              <a:rPr lang="en-US"/>
              <a:t>Strategy → in regards to business, online, content</a:t>
            </a:r>
          </a:p>
          <a:p>
            <a:pPr lvl="0" rtl="0">
              <a:spcBef>
                <a:spcPts val="0"/>
              </a:spcBef>
              <a:buNone/>
            </a:pPr>
            <a:r>
              <a:rPr lang="en-US"/>
              <a:t>	We’ll talk about how we approached tailoring an information structure to your needs</a:t>
            </a:r>
          </a:p>
          <a:p>
            <a:pPr lvl="0" rtl="0">
              <a:spcBef>
                <a:spcPts val="0"/>
              </a:spcBef>
              <a:buNone/>
            </a:pPr>
            <a:r>
              <a:rPr lang="en-US"/>
              <a:t>	We’ll also propose a Vision &amp; Mission statement for TravelNow! that will help the brand re-establish its relationships with customers and communities</a:t>
            </a:r>
          </a:p>
          <a:p>
            <a:pPr lvl="0" rtl="0">
              <a:spcBef>
                <a:spcPts val="0"/>
              </a:spcBef>
              <a:buNone/>
            </a:pPr>
            <a:r>
              <a:rPr lang="en-US"/>
              <a:t>Research → data we’ve obtained from users</a:t>
            </a:r>
          </a:p>
          <a:p>
            <a:pPr indent="457200" lvl="0" rtl="0">
              <a:spcBef>
                <a:spcPts val="0"/>
              </a:spcBef>
              <a:buNone/>
            </a:pPr>
            <a:r>
              <a:rPr lang="en-US"/>
              <a:t>Surveys &amp; Card Sorting</a:t>
            </a:r>
          </a:p>
          <a:p>
            <a:pPr indent="0" lvl="0" marL="457200" rtl="0">
              <a:spcBef>
                <a:spcPts val="0"/>
              </a:spcBef>
              <a:buNone/>
            </a:pPr>
            <a:r>
              <a:rPr lang="en-US"/>
              <a:t>Interviews</a:t>
            </a:r>
          </a:p>
          <a:p>
            <a:pPr indent="457200" lvl="0" rtl="0">
              <a:spcBef>
                <a:spcPts val="0"/>
              </a:spcBef>
              <a:buNone/>
            </a:pPr>
            <a:r>
              <a:rPr lang="en-US"/>
              <a:t>and User profiles (or personas)</a:t>
            </a:r>
          </a:p>
          <a:p>
            <a:pPr lvl="0" rtl="0">
              <a:spcBef>
                <a:spcPts val="0"/>
              </a:spcBef>
              <a:buNone/>
            </a:pPr>
            <a:r>
              <a:rPr lang="en-US"/>
              <a:t>Design → Where we went with content &amp; functionality </a:t>
            </a:r>
          </a:p>
          <a:p>
            <a:pPr indent="457200" lvl="0" rtl="0">
              <a:spcBef>
                <a:spcPts val="0"/>
              </a:spcBef>
              <a:buNone/>
            </a:pPr>
            <a:r>
              <a:rPr lang="en-US"/>
              <a:t>sitemap (to help guide you through this space)</a:t>
            </a:r>
          </a:p>
          <a:p>
            <a:pPr indent="457200" lvl="0" rtl="0">
              <a:spcBef>
                <a:spcPts val="0"/>
              </a:spcBef>
              <a:buNone/>
            </a:pPr>
            <a:r>
              <a:rPr lang="en-US"/>
              <a:t>taxonomy (describing the relationships between content)</a:t>
            </a:r>
          </a:p>
          <a:p>
            <a:pPr indent="387350" lvl="0" rtl="0">
              <a:spcBef>
                <a:spcPts val="0"/>
              </a:spcBef>
              <a:buClr>
                <a:schemeClr val="dk2"/>
              </a:buClr>
              <a:buSzPct val="91666"/>
              <a:buFont typeface="Arial"/>
              <a:buNone/>
            </a:pPr>
            <a:r>
              <a:rPr lang="en-US"/>
              <a:t>wireframes (to help give you an idea of what the site will look like after it’s been created</a:t>
            </a:r>
          </a:p>
          <a:p>
            <a:pPr lvl="0" rtl="0">
              <a:spcBef>
                <a:spcPts val="0"/>
              </a:spcBef>
              <a:buNone/>
            </a:pPr>
            <a:r>
              <a:rPr lang="en-US"/>
              <a:t>	Use Cases ( show you how a customer might approach this site)</a:t>
            </a:r>
          </a:p>
          <a:p>
            <a:pPr lvl="0" rtl="0">
              <a:spcBef>
                <a:spcPts val="0"/>
              </a:spcBef>
              <a:buNone/>
            </a:pPr>
            <a:r>
              <a:rPr lang="en-US"/>
              <a:t>Next Steps → How we will work together to achieve these goals</a:t>
            </a:r>
          </a:p>
        </p:txBody>
      </p:sp>
      <p:sp>
        <p:nvSpPr>
          <p:cNvPr id="211" name="Shape 21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(0:35)</a:t>
            </a:r>
          </a:p>
          <a:p>
            <a:pPr lvl="0" rtl="0">
              <a:spcBef>
                <a:spcPts val="0"/>
              </a:spcBef>
              <a:buNone/>
            </a:pPr>
            <a:r>
              <a:t/>
            </a:r>
            <a:endParaRPr/>
          </a:p>
          <a:p>
            <a:pPr lvl="0" rtl="0">
              <a:spcBef>
                <a:spcPts val="0"/>
              </a:spcBef>
              <a:buNone/>
            </a:pPr>
            <a:r>
              <a:rPr lang="en-US"/>
              <a:t>Strategy allows our Information Architecture to effectively combine:</a:t>
            </a:r>
          </a:p>
          <a:p>
            <a:pPr lvl="0" rtl="0">
              <a:spcBef>
                <a:spcPts val="0"/>
              </a:spcBef>
              <a:buNone/>
            </a:pPr>
            <a:r>
              <a:rPr b="1" lang="en-US"/>
              <a:t>Content </a:t>
            </a:r>
            <a:r>
              <a:rPr lang="en-US"/>
              <a:t>- Existing structures, Content Objects, </a:t>
            </a:r>
          </a:p>
          <a:p>
            <a:pPr lvl="0" rtl="0">
              <a:spcBef>
                <a:spcPts val="0"/>
              </a:spcBef>
              <a:buNone/>
            </a:pPr>
            <a:r>
              <a:rPr b="1" lang="en-US"/>
              <a:t>Context </a:t>
            </a:r>
            <a:r>
              <a:rPr lang="en-US"/>
              <a:t>- Business Goals, Resources, Technology, Constraints</a:t>
            </a:r>
          </a:p>
          <a:p>
            <a:pPr lvl="0" rtl="0">
              <a:spcBef>
                <a:spcPts val="0"/>
              </a:spcBef>
              <a:buNone/>
            </a:pPr>
            <a:r>
              <a:rPr b="1" lang="en-US"/>
              <a:t>Users </a:t>
            </a:r>
            <a:r>
              <a:rPr lang="en-US"/>
              <a:t>- Needs, Tasks, Information Seeking Behaviors</a:t>
            </a:r>
          </a:p>
          <a:p>
            <a:pPr lvl="0" rtl="0">
              <a:spcBef>
                <a:spcPts val="0"/>
              </a:spcBef>
              <a:buNone/>
            </a:pPr>
            <a:r>
              <a:rPr lang="en-US"/>
              <a:t>The strategy development process involved:</a:t>
            </a:r>
          </a:p>
          <a:p>
            <a:pPr lvl="0" rtl="0">
              <a:spcBef>
                <a:spcPts val="0"/>
              </a:spcBef>
              <a:buNone/>
            </a:pPr>
            <a:r>
              <a:rPr lang="en-US"/>
              <a:t>	</a:t>
            </a:r>
            <a:r>
              <a:rPr b="1" lang="en-US"/>
              <a:t>thinking</a:t>
            </a:r>
            <a:r>
              <a:rPr lang="en-US"/>
              <a:t> about creative ideas</a:t>
            </a:r>
          </a:p>
          <a:p>
            <a:pPr lvl="0" rtl="0">
              <a:spcBef>
                <a:spcPts val="0"/>
              </a:spcBef>
              <a:buNone/>
            </a:pPr>
            <a:r>
              <a:rPr lang="en-US"/>
              <a:t>	</a:t>
            </a:r>
            <a:r>
              <a:rPr b="1" lang="en-US"/>
              <a:t>articulating</a:t>
            </a:r>
            <a:r>
              <a:rPr lang="en-US"/>
              <a:t> them with diagrams or scenarios</a:t>
            </a:r>
          </a:p>
          <a:p>
            <a:pPr lvl="0" rtl="0">
              <a:spcBef>
                <a:spcPts val="0"/>
              </a:spcBef>
              <a:buNone/>
            </a:pPr>
            <a:r>
              <a:rPr lang="en-US"/>
              <a:t>	</a:t>
            </a:r>
            <a:r>
              <a:rPr b="1" lang="en-US"/>
              <a:t>communicating</a:t>
            </a:r>
            <a:r>
              <a:rPr lang="en-US"/>
              <a:t> by presenting, </a:t>
            </a:r>
            <a:r>
              <a:rPr b="1" lang="en-US"/>
              <a:t>testing</a:t>
            </a:r>
            <a:r>
              <a:rPr lang="en-US"/>
              <a:t>, and reiterating</a:t>
            </a:r>
          </a:p>
          <a:p>
            <a:pPr lvl="0" rtl="0">
              <a:spcBef>
                <a:spcPts val="0"/>
              </a:spcBef>
              <a:buClr>
                <a:schemeClr val="dk1"/>
              </a:buClr>
              <a:buSzPct val="91666"/>
              <a:buFont typeface="Arial"/>
              <a:buNone/>
            </a:pPr>
            <a:r>
              <a:rPr lang="en-US"/>
              <a:t>It allows us to connect the research that we’ve done, which we’ll actually get to shortly, with the design of the information space</a:t>
            </a:r>
          </a:p>
        </p:txBody>
      </p:sp>
      <p:sp>
        <p:nvSpPr>
          <p:cNvPr id="218" name="Shape 21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1:00</a:t>
            </a:r>
          </a:p>
        </p:txBody>
      </p:sp>
      <p:sp>
        <p:nvSpPr>
          <p:cNvPr id="226" name="Shape 226"/>
          <p:cNvSpPr txBox="1"/>
          <p:nvPr>
            <p:ph idx="12" type="sldNum"/>
          </p:nvPr>
        </p:nvSpPr>
        <p:spPr>
          <a:xfrm>
            <a:off x="3884612" y="8685213"/>
            <a:ext cx="2971799" cy="458699"/>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(1:20)</a:t>
            </a:r>
          </a:p>
          <a:p>
            <a:pPr lvl="0" rtl="0">
              <a:spcBef>
                <a:spcPts val="0"/>
              </a:spcBef>
              <a:buNone/>
            </a:pPr>
            <a:r>
              <a:rPr lang="en-US"/>
              <a:t>Just like a physical space, people navigate an information space in a multitude of ways</a:t>
            </a:r>
          </a:p>
          <a:p>
            <a:pPr lvl="0" rtl="0">
              <a:spcBef>
                <a:spcPts val="0"/>
              </a:spcBef>
              <a:buNone/>
            </a:pPr>
            <a:r>
              <a:t/>
            </a:r>
            <a:endParaRPr/>
          </a:p>
          <a:p>
            <a:pPr lvl="0" rtl="0">
              <a:spcBef>
                <a:spcPts val="0"/>
              </a:spcBef>
              <a:buClr>
                <a:schemeClr val="dk1"/>
              </a:buClr>
              <a:buSzPct val="91666"/>
              <a:buFont typeface="Arial"/>
              <a:buNone/>
            </a:pPr>
            <a:r>
              <a:rPr lang="en-US"/>
              <a:t>Allowing us to design an effective Information architecture will create a focus on:</a:t>
            </a:r>
          </a:p>
          <a:p>
            <a:pPr lvl="0" rtl="0">
              <a:spcBef>
                <a:spcPts val="0"/>
              </a:spcBef>
              <a:buClr>
                <a:schemeClr val="dk1"/>
              </a:buClr>
              <a:buSzPct val="91666"/>
              <a:buFont typeface="Arial"/>
              <a:buNone/>
            </a:pPr>
            <a:r>
              <a:rPr lang="en-US"/>
              <a:t>	Multimedia content in the form of (Guidebooks, Trip Research, How-to Videos)</a:t>
            </a:r>
          </a:p>
          <a:p>
            <a:pPr lvl="0" rtl="0">
              <a:spcBef>
                <a:spcPts val="0"/>
              </a:spcBef>
              <a:buClr>
                <a:schemeClr val="dk1"/>
              </a:buClr>
              <a:buSzPct val="91666"/>
              <a:buFont typeface="Arial"/>
              <a:buNone/>
            </a:pPr>
            <a:r>
              <a:rPr lang="en-US"/>
              <a:t>	Community building (Forum discussions)</a:t>
            </a:r>
          </a:p>
          <a:p>
            <a:pPr lvl="0" rtl="0">
              <a:spcBef>
                <a:spcPts val="0"/>
              </a:spcBef>
              <a:buNone/>
            </a:pPr>
            <a:r>
              <a:rPr lang="en-US"/>
              <a:t>	Travel Product Purchases &amp; better utilization of physical locations &amp; GetOut! personnel</a:t>
            </a:r>
          </a:p>
          <a:p>
            <a:pPr lvl="0" rtl="0">
              <a:spcBef>
                <a:spcPts val="0"/>
              </a:spcBef>
              <a:buNone/>
            </a:pPr>
            <a:r>
              <a:t/>
            </a:r>
            <a:endParaRPr/>
          </a:p>
          <a:p>
            <a:pPr lvl="0" rtl="0">
              <a:spcBef>
                <a:spcPts val="0"/>
              </a:spcBef>
              <a:buNone/>
            </a:pPr>
            <a:r>
              <a:rPr lang="en-US"/>
              <a:t>By Nurturing sustained customer &amp; community relationships. </a:t>
            </a:r>
          </a:p>
          <a:p>
            <a:pPr lvl="0" rtl="0">
              <a:spcBef>
                <a:spcPts val="0"/>
              </a:spcBef>
              <a:buNone/>
            </a:pPr>
            <a:r>
              <a:rPr lang="en-US"/>
              <a:t>	Providing resources like articles, instructional videos</a:t>
            </a:r>
          </a:p>
          <a:p>
            <a:pPr lvl="0" rtl="0">
              <a:spcBef>
                <a:spcPts val="0"/>
              </a:spcBef>
              <a:buNone/>
            </a:pPr>
            <a:r>
              <a:rPr lang="en-US"/>
              <a:t>	Allocating staff directly for advice on trips, with the GetOut! Initiative</a:t>
            </a:r>
          </a:p>
          <a:p>
            <a:pPr lvl="0" rtl="0">
              <a:spcBef>
                <a:spcPts val="0"/>
              </a:spcBef>
              <a:buNone/>
            </a:pPr>
            <a:r>
              <a:rPr lang="en-US"/>
              <a:t>	Users contribute to ecosystem with their own content</a:t>
            </a:r>
          </a:p>
          <a:p>
            <a:pPr lvl="0" rtl="0">
              <a:spcBef>
                <a:spcPts val="0"/>
              </a:spcBef>
              <a:buClr>
                <a:schemeClr val="dk1"/>
              </a:buClr>
              <a:buSzPct val="91666"/>
              <a:buFont typeface="Arial"/>
              <a:buNone/>
            </a:pPr>
            <a:r>
              <a:rPr lang="en-US"/>
              <a:t>People will better identify with the TravelNow! Brand &amp; can help repair its “broken” Online Presence</a:t>
            </a:r>
          </a:p>
          <a:p>
            <a:pPr lvl="0" rtl="0">
              <a:spcBef>
                <a:spcPts val="0"/>
              </a:spcBef>
              <a:buClr>
                <a:schemeClr val="dk2"/>
              </a:buClr>
              <a:buSzPct val="91666"/>
              <a:buFont typeface="Arial"/>
              <a:buNone/>
            </a:pPr>
            <a:r>
              <a:t/>
            </a:r>
            <a:endParaRPr/>
          </a:p>
          <a:p>
            <a:pPr lvl="0" rtl="0">
              <a:spcBef>
                <a:spcPts val="0"/>
              </a:spcBef>
              <a:buClr>
                <a:schemeClr val="dk2"/>
              </a:buClr>
              <a:buSzPct val="91666"/>
              <a:buFont typeface="Arial"/>
              <a:buNone/>
            </a:pPr>
            <a:r>
              <a:rPr lang="en-US"/>
              <a:t>With our design framed around the business traveller’s needs for simplicity &amp; efficiency,</a:t>
            </a:r>
          </a:p>
          <a:p>
            <a:pPr indent="387350" lvl="0" rtl="0">
              <a:spcBef>
                <a:spcPts val="0"/>
              </a:spcBef>
              <a:buClr>
                <a:schemeClr val="dk2"/>
              </a:buClr>
              <a:buSzPct val="91666"/>
              <a:buFont typeface="Arial"/>
              <a:buNone/>
            </a:pPr>
            <a:r>
              <a:rPr lang="en-US"/>
              <a:t>TravelNow! can become the go to in the growing business-leisure market for travel-related products &amp; booking adventure trips</a:t>
            </a:r>
          </a:p>
          <a:p>
            <a:pPr lvl="0" rtl="0">
              <a:spcBef>
                <a:spcPts val="0"/>
              </a:spcBef>
              <a:buClr>
                <a:schemeClr val="dk1"/>
              </a:buClr>
              <a:buSzPct val="91666"/>
              <a:buFont typeface="Arial"/>
              <a:buNone/>
            </a:pPr>
            <a:r>
              <a:rPr lang="en-US"/>
              <a:t>	Our online strategy for TravelNow! will help it become well known and integrated with Bleisure Travel</a:t>
            </a:r>
          </a:p>
          <a:p>
            <a:pPr indent="387350" lvl="0" rtl="0">
              <a:spcBef>
                <a:spcPts val="0"/>
              </a:spcBef>
              <a:buClr>
                <a:schemeClr val="dk1"/>
              </a:buClr>
              <a:buSzPct val="91666"/>
              <a:buFont typeface="Arial"/>
              <a:buNone/>
            </a:pPr>
            <a:r>
              <a:t/>
            </a:r>
            <a:endParaRPr/>
          </a:p>
          <a:p>
            <a:pPr lvl="0" rtl="0">
              <a:spcBef>
                <a:spcPts val="0"/>
              </a:spcBef>
              <a:buClr>
                <a:schemeClr val="dk2"/>
              </a:buClr>
              <a:buSzPct val="91666"/>
              <a:buFont typeface="Arial"/>
              <a:buNone/>
            </a:pPr>
            <a:r>
              <a:t/>
            </a:r>
            <a:endParaRPr/>
          </a:p>
          <a:p>
            <a:pPr lvl="0" rtl="0">
              <a:spcBef>
                <a:spcPts val="0"/>
              </a:spcBef>
              <a:buClr>
                <a:schemeClr val="dk2"/>
              </a:buClr>
              <a:buSzPct val="91666"/>
              <a:buFont typeface="Arial"/>
              <a:buNone/>
            </a:pPr>
            <a:r>
              <a:rPr lang="en-US"/>
              <a:t>Alex Hogrefe. Architecture [Digital Image]. Retrieved from: http://www.arch2o.com/wp-content/uploads/2015/09/Arch2O-Architectural-Hand-Drawings-vs-Digital-Renderings-10.jpg</a:t>
            </a:r>
          </a:p>
        </p:txBody>
      </p:sp>
      <p:sp>
        <p:nvSpPr>
          <p:cNvPr id="232" name="Shape 23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(0:30)</a:t>
            </a:r>
          </a:p>
          <a:p>
            <a:pPr lvl="0" rtl="0">
              <a:spcBef>
                <a:spcPts val="0"/>
              </a:spcBef>
              <a:buNone/>
            </a:pPr>
            <a:r>
              <a:t/>
            </a:r>
            <a:endParaRPr/>
          </a:p>
          <a:p>
            <a:pPr lvl="0" rtl="0">
              <a:spcBef>
                <a:spcPts val="0"/>
              </a:spcBef>
              <a:buNone/>
            </a:pPr>
            <a:r>
              <a:rPr lang="en-US"/>
              <a:t>Our team proposes the following Vision and Mission for the TravelNow! Brand</a:t>
            </a:r>
          </a:p>
          <a:p>
            <a:pPr lvl="0" rtl="0">
              <a:spcBef>
                <a:spcPts val="0"/>
              </a:spcBef>
              <a:buNone/>
            </a:pPr>
            <a:r>
              <a:t/>
            </a:r>
            <a:endParaRPr/>
          </a:p>
          <a:p>
            <a:pPr indent="0" lvl="0" marL="0" rtl="0">
              <a:spcBef>
                <a:spcPts val="0"/>
              </a:spcBef>
              <a:buNone/>
            </a:pPr>
            <a:r>
              <a:rPr lang="en-US"/>
              <a:t>We want to help travellers have Simple Tailored Journeys . </a:t>
            </a:r>
          </a:p>
          <a:p>
            <a:pPr indent="0" lvl="0" marL="0" rtl="0">
              <a:spcBef>
                <a:spcPts val="0"/>
              </a:spcBef>
              <a:buNone/>
            </a:pPr>
            <a:r>
              <a:rPr lang="en-US"/>
              <a:t>This means that we want the experience to be intuitive and enjoyable (so that customers keep coming back for more)</a:t>
            </a:r>
          </a:p>
          <a:p>
            <a:pPr indent="0" lvl="0" marL="0" rtl="0">
              <a:spcBef>
                <a:spcPts val="0"/>
              </a:spcBef>
              <a:buNone/>
            </a:pPr>
            <a:r>
              <a:rPr lang="en-US"/>
              <a:t>The sleek new interface allows a diverse range of users to personalize their trips &amp; maximize their enjoyment</a:t>
            </a:r>
          </a:p>
          <a:p>
            <a:pPr lvl="0" rtl="0">
              <a:spcBef>
                <a:spcPts val="0"/>
              </a:spcBef>
              <a:buNone/>
            </a:pPr>
            <a:r>
              <a:t/>
            </a:r>
            <a:endParaRPr/>
          </a:p>
        </p:txBody>
      </p:sp>
      <p:sp>
        <p:nvSpPr>
          <p:cNvPr id="239" name="Shape 23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(1:00)</a:t>
            </a:r>
          </a:p>
          <a:p>
            <a:pPr lvl="0" rtl="0">
              <a:spcBef>
                <a:spcPts val="0"/>
              </a:spcBef>
              <a:buNone/>
            </a:pPr>
            <a:r>
              <a:rPr lang="en-US"/>
              <a:t>Reasons for Research - </a:t>
            </a:r>
          </a:p>
          <a:p>
            <a:pPr indent="457200" lvl="0" rtl="0">
              <a:spcBef>
                <a:spcPts val="0"/>
              </a:spcBef>
              <a:buNone/>
            </a:pPr>
            <a:r>
              <a:rPr lang="en-US"/>
              <a:t>Waste of money/time?</a:t>
            </a:r>
          </a:p>
          <a:p>
            <a:pPr indent="457200" lvl="0" rtl="0">
              <a:spcBef>
                <a:spcPts val="0"/>
              </a:spcBef>
              <a:buNone/>
            </a:pPr>
            <a:r>
              <a:rPr lang="en-US"/>
              <a:t>Describe why it is important</a:t>
            </a:r>
          </a:p>
          <a:p>
            <a:pPr indent="0" lvl="0" marL="914400" rtl="0">
              <a:spcBef>
                <a:spcPts val="0"/>
              </a:spcBef>
              <a:buNone/>
            </a:pPr>
            <a:r>
              <a:rPr lang="en-US"/>
              <a:t>User needs should drive site functions and interface, navigation, and information design</a:t>
            </a:r>
          </a:p>
          <a:p>
            <a:pPr indent="-69850" lvl="0" marL="914400" rtl="0">
              <a:spcBef>
                <a:spcPts val="0"/>
              </a:spcBef>
              <a:buClr>
                <a:schemeClr val="dk1"/>
              </a:buClr>
              <a:buSzPct val="91666"/>
              <a:buFont typeface="Arial"/>
              <a:buNone/>
            </a:pPr>
            <a:r>
              <a:t/>
            </a:r>
            <a:endParaRPr/>
          </a:p>
          <a:p>
            <a:pPr indent="457200" lvl="0" marL="457200" rtl="0">
              <a:spcBef>
                <a:spcPts val="0"/>
              </a:spcBef>
              <a:buNone/>
            </a:pPr>
            <a:r>
              <a:rPr lang="en-US"/>
              <a:t>think of the analogy of the iceberg: Before users can navigate(top), a lot of work goes into proper, effective design. Data helps subsequent decisions be more effective</a:t>
            </a:r>
          </a:p>
          <a:p>
            <a:pPr indent="0" lvl="0" marL="914400" rtl="0">
              <a:spcBef>
                <a:spcPts val="0"/>
              </a:spcBef>
              <a:buNone/>
            </a:pPr>
            <a:r>
              <a:t/>
            </a:r>
            <a:endParaRPr/>
          </a:p>
          <a:p>
            <a:pPr indent="-69850" lvl="0" marL="914400" rtl="0">
              <a:spcBef>
                <a:spcPts val="0"/>
              </a:spcBef>
              <a:buClr>
                <a:schemeClr val="dk2"/>
              </a:buClr>
              <a:buSzPct val="91666"/>
              <a:buFont typeface="Arial"/>
              <a:buNone/>
            </a:pPr>
            <a:r>
              <a:rPr lang="en-US"/>
              <a:t>Research can be used to refine strategy and define scope and structure of project</a:t>
            </a:r>
          </a:p>
        </p:txBody>
      </p:sp>
      <p:sp>
        <p:nvSpPr>
          <p:cNvPr id="250" name="Shape 250"/>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txBox="1"/>
          <p:nvPr>
            <p:ph idx="1" type="body"/>
          </p:nvPr>
        </p:nvSpPr>
        <p:spPr>
          <a:xfrm>
            <a:off x="685800" y="4400550"/>
            <a:ext cx="5486399" cy="3086099"/>
          </a:xfrm>
          <a:prstGeom prst="rect">
            <a:avLst/>
          </a:prstGeom>
        </p:spPr>
        <p:txBody>
          <a:bodyPr anchorCtr="0" anchor="t" bIns="91425" lIns="91425" rIns="91425" tIns="91425">
            <a:noAutofit/>
          </a:bodyPr>
          <a:lstStyle/>
          <a:p>
            <a:pPr lvl="0" rtl="0">
              <a:spcBef>
                <a:spcPts val="0"/>
              </a:spcBef>
              <a:buNone/>
            </a:pPr>
            <a:r>
              <a:rPr lang="en-US"/>
              <a:t>Sent out a survey to colleagues and acquaintances with business travel experience</a:t>
            </a:r>
          </a:p>
          <a:p>
            <a:pPr lvl="0" rtl="0">
              <a:spcBef>
                <a:spcPts val="0"/>
              </a:spcBef>
              <a:buNone/>
            </a:pPr>
            <a:r>
              <a:rPr lang="en-US"/>
              <a:t>This is a sample of responses that we thought were most relevant to determining an effective strategy and design</a:t>
            </a:r>
          </a:p>
          <a:p>
            <a:pPr lvl="0" rtl="0">
              <a:spcBef>
                <a:spcPts val="0"/>
              </a:spcBef>
              <a:buNone/>
            </a:pPr>
            <a:r>
              <a:rPr lang="en-US"/>
              <a:t>These responses also helped us determine the kind of content or functions expected of a site like this</a:t>
            </a:r>
          </a:p>
          <a:p>
            <a:pPr lvl="0" rtl="0">
              <a:spcBef>
                <a:spcPts val="0"/>
              </a:spcBef>
              <a:buNone/>
            </a:pPr>
            <a:r>
              <a:t/>
            </a:r>
            <a:endParaRPr/>
          </a:p>
        </p:txBody>
      </p:sp>
      <p:sp>
        <p:nvSpPr>
          <p:cNvPr id="257" name="Shape 25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4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4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4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3" name="Shape 13"/>
        <p:cNvGrpSpPr/>
        <p:nvPr/>
      </p:nvGrpSpPr>
      <p:grpSpPr>
        <a:xfrm>
          <a:off x="0" y="0"/>
          <a:ext cx="0" cy="0"/>
          <a:chOff x="0" y="0"/>
          <a:chExt cx="0" cy="0"/>
        </a:xfrm>
      </p:grpSpPr>
      <p:sp>
        <p:nvSpPr>
          <p:cNvPr id="14" name="Shape 14"/>
          <p:cNvSpPr/>
          <p:nvPr/>
        </p:nvSpPr>
        <p:spPr>
          <a:xfrm>
            <a:off x="3658683" y="1008933"/>
            <a:ext cx="1442130" cy="1499895"/>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5" name="Shape 15"/>
          <p:cNvSpPr/>
          <p:nvPr/>
        </p:nvSpPr>
        <p:spPr>
          <a:xfrm rot="10800000">
            <a:off x="7091169" y="4355670"/>
            <a:ext cx="1442130" cy="1499895"/>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6" name="Shape 16"/>
          <p:cNvSpPr txBox="1"/>
          <p:nvPr>
            <p:ph type="ctrTitle"/>
          </p:nvPr>
        </p:nvSpPr>
        <p:spPr>
          <a:xfrm>
            <a:off x="4059600" y="1925673"/>
            <a:ext cx="4072799" cy="2049600"/>
          </a:xfrm>
          <a:prstGeom prst="rect">
            <a:avLst/>
          </a:prstGeom>
        </p:spPr>
        <p:txBody>
          <a:bodyPr anchorCtr="0" anchor="b" bIns="121900" lIns="121900" rIns="121900" tIns="12190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7" name="Shape 17"/>
          <p:cNvSpPr txBox="1"/>
          <p:nvPr>
            <p:ph idx="1" type="subTitle"/>
          </p:nvPr>
        </p:nvSpPr>
        <p:spPr>
          <a:xfrm>
            <a:off x="4059600" y="4155440"/>
            <a:ext cx="4072799" cy="935099"/>
          </a:xfrm>
          <a:prstGeom prst="rect">
            <a:avLst/>
          </a:prstGeom>
        </p:spPr>
        <p:txBody>
          <a:bodyPr anchorCtr="0" anchor="t" bIns="121900" lIns="121900" rIns="121900" tIns="121900"/>
          <a:lstStyle>
            <a:lvl1pPr lvl="0" algn="ctr">
              <a:lnSpc>
                <a:spcPct val="100000"/>
              </a:lnSpc>
              <a:spcBef>
                <a:spcPts val="0"/>
              </a:spcBef>
              <a:spcAft>
                <a:spcPts val="0"/>
              </a:spcAft>
              <a:buSzPct val="100000"/>
              <a:buFont typeface="Economica"/>
              <a:buNone/>
              <a:defRPr sz="28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8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8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8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8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8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8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8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800">
                <a:latin typeface="Economica"/>
                <a:ea typeface="Economica"/>
                <a:cs typeface="Economica"/>
                <a:sym typeface="Economica"/>
              </a:defRPr>
            </a:lvl9pPr>
          </a:lstStyle>
          <a:p/>
        </p:txBody>
      </p:sp>
      <p:sp>
        <p:nvSpPr>
          <p:cNvPr id="18" name="Shape 18"/>
          <p:cNvSpPr txBox="1"/>
          <p:nvPr>
            <p:ph idx="12" type="sldNum"/>
          </p:nvPr>
        </p:nvSpPr>
        <p:spPr>
          <a:xfrm>
            <a:off x="11296610" y="6217622"/>
            <a:ext cx="731700" cy="524699"/>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9" name="Shape 19"/>
        <p:cNvGrpSpPr/>
        <p:nvPr/>
      </p:nvGrpSpPr>
      <p:grpSpPr>
        <a:xfrm>
          <a:off x="0" y="0"/>
          <a:ext cx="0" cy="0"/>
          <a:chOff x="0" y="0"/>
          <a:chExt cx="0" cy="0"/>
        </a:xfrm>
      </p:grpSpPr>
      <p:sp>
        <p:nvSpPr>
          <p:cNvPr id="20" name="Shape 20"/>
          <p:cNvSpPr/>
          <p:nvPr/>
        </p:nvSpPr>
        <p:spPr>
          <a:xfrm flipH="1">
            <a:off x="10127952" y="613633"/>
            <a:ext cx="1442130" cy="1499895"/>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21" name="Shape 21"/>
          <p:cNvSpPr/>
          <p:nvPr/>
        </p:nvSpPr>
        <p:spPr>
          <a:xfrm flipH="1" rot="10800000">
            <a:off x="621900" y="4744470"/>
            <a:ext cx="1442130" cy="1499895"/>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22" name="Shape 22"/>
          <p:cNvSpPr txBox="1"/>
          <p:nvPr>
            <p:ph type="title"/>
          </p:nvPr>
        </p:nvSpPr>
        <p:spPr>
          <a:xfrm>
            <a:off x="1031600" y="2408600"/>
            <a:ext cx="10128900" cy="2040899"/>
          </a:xfrm>
          <a:prstGeom prst="rect">
            <a:avLst/>
          </a:prstGeom>
        </p:spPr>
        <p:txBody>
          <a:bodyPr anchorCtr="0" anchor="ctr" bIns="121900" lIns="121900" rIns="121900" tIns="12190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23" name="Shape 23"/>
          <p:cNvSpPr txBox="1"/>
          <p:nvPr>
            <p:ph idx="12" type="sldNum"/>
          </p:nvPr>
        </p:nvSpPr>
        <p:spPr>
          <a:xfrm>
            <a:off x="11296610" y="6217622"/>
            <a:ext cx="731700" cy="524699"/>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11296610" y="6217622"/>
            <a:ext cx="731700" cy="524699"/>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p:bg>
      <p:bgPr>
        <a:blipFill rotWithShape="1">
          <a:blip r:embed="rId2">
            <a:alphaModFix/>
          </a:blip>
          <a:stretch>
            <a:fillRect b="0" l="0" r="0" t="0"/>
          </a:stretch>
        </a:blipFill>
      </p:bgPr>
    </p:bg>
    <p:spTree>
      <p:nvGrpSpPr>
        <p:cNvPr id="62" name="Shape 62"/>
        <p:cNvGrpSpPr/>
        <p:nvPr/>
      </p:nvGrpSpPr>
      <p:grpSpPr>
        <a:xfrm>
          <a:off x="0" y="0"/>
          <a:ext cx="0" cy="0"/>
          <a:chOff x="0" y="0"/>
          <a:chExt cx="0" cy="0"/>
        </a:xfrm>
      </p:grpSpPr>
      <p:sp>
        <p:nvSpPr>
          <p:cNvPr id="63" name="Shape 63"/>
          <p:cNvSpPr txBox="1"/>
          <p:nvPr>
            <p:ph type="title"/>
          </p:nvPr>
        </p:nvSpPr>
        <p:spPr>
          <a:xfrm>
            <a:off x="609600" y="822959"/>
            <a:ext cx="8686800" cy="2011799"/>
          </a:xfrm>
          <a:prstGeom prst="rect">
            <a:avLst/>
          </a:prstGeom>
          <a:noFill/>
          <a:ln>
            <a:noFill/>
          </a:ln>
        </p:spPr>
        <p:txBody>
          <a:bodyPr anchorCtr="0" anchor="b" bIns="121900" lIns="121900" rIns="121900" tIns="121900"/>
          <a:lstStyle>
            <a:lvl1pPr lvl="0" rtl="0">
              <a:spcBef>
                <a:spcPts val="0"/>
              </a:spcBef>
              <a:defRPr sz="66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4" name="Shape 64"/>
          <p:cNvSpPr txBox="1"/>
          <p:nvPr>
            <p:ph idx="1" type="body"/>
          </p:nvPr>
        </p:nvSpPr>
        <p:spPr>
          <a:xfrm>
            <a:off x="609600" y="2834640"/>
            <a:ext cx="8686800" cy="1097399"/>
          </a:xfrm>
          <a:prstGeom prst="rect">
            <a:avLst/>
          </a:prstGeom>
          <a:noFill/>
          <a:ln>
            <a:noFill/>
          </a:ln>
        </p:spPr>
        <p:txBody>
          <a:bodyPr anchorCtr="0" anchor="t" bIns="121900" lIns="121900" rIns="121900" tIns="121900"/>
          <a:lstStyle>
            <a:lvl1pPr indent="0" lvl="0" marL="0" rtl="0">
              <a:spcBef>
                <a:spcPts val="0"/>
              </a:spcBef>
              <a:buFont typeface="Calibri"/>
              <a:buNone/>
              <a:defRPr sz="2800"/>
            </a:lvl1pPr>
            <a:lvl2pPr indent="0" lvl="1" marL="457200" rtl="0">
              <a:spcBef>
                <a:spcPts val="0"/>
              </a:spcBef>
              <a:buFont typeface="Calibri"/>
              <a:buNone/>
              <a:defRPr sz="2000"/>
            </a:lvl2pPr>
            <a:lvl3pPr indent="0" lvl="2" marL="914400" rtl="0">
              <a:spcBef>
                <a:spcPts val="0"/>
              </a:spcBef>
              <a:buFont typeface="Calibri"/>
              <a:buNone/>
              <a:defRPr sz="1800"/>
            </a:lvl3pPr>
            <a:lvl4pPr indent="0" lvl="3" marL="1371600" rtl="0">
              <a:spcBef>
                <a:spcPts val="0"/>
              </a:spcBef>
              <a:buFont typeface="Calibri"/>
              <a:buNone/>
              <a:defRPr sz="1600"/>
            </a:lvl4pPr>
            <a:lvl5pPr indent="0" lvl="4" marL="1828800" rtl="0">
              <a:spcBef>
                <a:spcPts val="0"/>
              </a:spcBef>
              <a:buFont typeface="Calibri"/>
              <a:buNone/>
              <a:defRPr sz="1600"/>
            </a:lvl5pPr>
            <a:lvl6pPr indent="0" lvl="5" marL="2286000" rtl="0">
              <a:spcBef>
                <a:spcPts val="0"/>
              </a:spcBef>
              <a:buFont typeface="Calibri"/>
              <a:buNone/>
              <a:defRPr sz="1600"/>
            </a:lvl6pPr>
            <a:lvl7pPr indent="0" lvl="6" marL="2743200" rtl="0">
              <a:spcBef>
                <a:spcPts val="0"/>
              </a:spcBef>
              <a:buFont typeface="Calibri"/>
              <a:buNone/>
              <a:defRPr sz="1600"/>
            </a:lvl7pPr>
            <a:lvl8pPr indent="0" lvl="7" marL="3200400" rtl="0">
              <a:spcBef>
                <a:spcPts val="0"/>
              </a:spcBef>
              <a:buFont typeface="Calibri"/>
              <a:buNone/>
              <a:defRPr sz="1600"/>
            </a:lvl8pPr>
            <a:lvl9pPr indent="0" lvl="8" marL="3657600" rtl="0">
              <a:spcBef>
                <a:spcPts val="0"/>
              </a:spcBef>
              <a:buFont typeface="Calibri"/>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bg>
      <p:bgPr>
        <a:blipFill rotWithShape="1">
          <a:blip r:embed="rId2">
            <a:alphaModFix/>
          </a:blip>
          <a:stretch>
            <a:fillRect b="0" l="0" r="0" t="0"/>
          </a:stretch>
        </a:blipFill>
      </p:bgPr>
    </p:bg>
    <p:spTree>
      <p:nvGrpSpPr>
        <p:cNvPr id="65" name="Shape 65"/>
        <p:cNvGrpSpPr/>
        <p:nvPr/>
      </p:nvGrpSpPr>
      <p:grpSpPr>
        <a:xfrm>
          <a:off x="0" y="0"/>
          <a:ext cx="0" cy="0"/>
          <a:chOff x="0" y="0"/>
          <a:chExt cx="0" cy="0"/>
        </a:xfrm>
      </p:grpSpPr>
      <p:sp>
        <p:nvSpPr>
          <p:cNvPr id="66" name="Shape 66"/>
          <p:cNvSpPr txBox="1"/>
          <p:nvPr>
            <p:ph type="title"/>
          </p:nvPr>
        </p:nvSpPr>
        <p:spPr>
          <a:xfrm>
            <a:off x="6559420" y="408992"/>
            <a:ext cx="4800899" cy="1828800"/>
          </a:xfrm>
          <a:prstGeom prst="rect">
            <a:avLst/>
          </a:prstGeom>
          <a:noFill/>
          <a:ln>
            <a:noFill/>
          </a:ln>
        </p:spPr>
        <p:txBody>
          <a:bodyPr anchorCtr="0" anchor="b" bIns="121900" lIns="121900" rIns="121900" tIns="121900"/>
          <a:lstStyle>
            <a:lvl1pPr lvl="0" rtl="0">
              <a:spcBef>
                <a:spcPts val="0"/>
              </a:spcBef>
              <a:defRPr sz="44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txBox="1"/>
          <p:nvPr>
            <p:ph idx="1" type="body"/>
          </p:nvPr>
        </p:nvSpPr>
        <p:spPr>
          <a:xfrm>
            <a:off x="606491" y="381000"/>
            <a:ext cx="5489400" cy="5791200"/>
          </a:xfrm>
          <a:prstGeom prst="rect">
            <a:avLst/>
          </a:prstGeom>
          <a:noFill/>
          <a:ln>
            <a:noFill/>
          </a:ln>
        </p:spPr>
        <p:txBody>
          <a:bodyPr anchorCtr="0" anchor="t" bIns="121900" lIns="121900" rIns="121900" tIns="12190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2000"/>
            </a:lvl6pPr>
            <a:lvl7pPr lvl="6" rtl="0">
              <a:spcBef>
                <a:spcPts val="0"/>
              </a:spcBef>
              <a:defRPr sz="2000"/>
            </a:lvl7pPr>
            <a:lvl8pPr lvl="7" rtl="0">
              <a:spcBef>
                <a:spcPts val="0"/>
              </a:spcBef>
              <a:defRPr sz="2000"/>
            </a:lvl8pPr>
            <a:lvl9pPr lvl="8" rtl="0">
              <a:spcBef>
                <a:spcPts val="0"/>
              </a:spcBef>
              <a:defRPr sz="2000"/>
            </a:lvl9pPr>
          </a:lstStyle>
          <a:p/>
        </p:txBody>
      </p:sp>
      <p:sp>
        <p:nvSpPr>
          <p:cNvPr id="68" name="Shape 68"/>
          <p:cNvSpPr txBox="1"/>
          <p:nvPr>
            <p:ph idx="2" type="body"/>
          </p:nvPr>
        </p:nvSpPr>
        <p:spPr>
          <a:xfrm>
            <a:off x="6559420" y="2237792"/>
            <a:ext cx="4800899" cy="1828800"/>
          </a:xfrm>
          <a:prstGeom prst="rect">
            <a:avLst/>
          </a:prstGeom>
          <a:noFill/>
          <a:ln>
            <a:noFill/>
          </a:ln>
        </p:spPr>
        <p:txBody>
          <a:bodyPr anchorCtr="0" anchor="t" bIns="121900" lIns="121900" rIns="121900" tIns="121900"/>
          <a:lstStyle>
            <a:lvl1pPr indent="0" lvl="0" marL="0" rtl="0">
              <a:spcBef>
                <a:spcPts val="1200"/>
              </a:spcBef>
              <a:buFont typeface="Calibri"/>
              <a:buNone/>
              <a:defRPr sz="2000"/>
            </a:lvl1pPr>
            <a:lvl2pPr indent="0" lvl="1" marL="457200" rtl="0">
              <a:spcBef>
                <a:spcPts val="0"/>
              </a:spcBef>
              <a:buFont typeface="Calibri"/>
              <a:buNone/>
              <a:defRPr sz="1400"/>
            </a:lvl2pPr>
            <a:lvl3pPr indent="0" lvl="2" marL="914400" rtl="0">
              <a:spcBef>
                <a:spcPts val="0"/>
              </a:spcBef>
              <a:buFont typeface="Calibri"/>
              <a:buNone/>
              <a:defRPr sz="1200"/>
            </a:lvl3pPr>
            <a:lvl4pPr indent="0" lvl="3" marL="1371600" rtl="0">
              <a:spcBef>
                <a:spcPts val="0"/>
              </a:spcBef>
              <a:buFont typeface="Calibri"/>
              <a:buNone/>
              <a:defRPr sz="1000"/>
            </a:lvl4pPr>
            <a:lvl5pPr indent="0" lvl="4" marL="1828800" rtl="0">
              <a:spcBef>
                <a:spcPts val="0"/>
              </a:spcBef>
              <a:buFont typeface="Calibri"/>
              <a:buNone/>
              <a:defRPr sz="1000"/>
            </a:lvl5pPr>
            <a:lvl6pPr indent="0" lvl="5" marL="2286000" rtl="0">
              <a:spcBef>
                <a:spcPts val="0"/>
              </a:spcBef>
              <a:buFont typeface="Calibri"/>
              <a:buNone/>
              <a:defRPr sz="1000"/>
            </a:lvl6pPr>
            <a:lvl7pPr indent="0" lvl="6" marL="2743200" rtl="0">
              <a:spcBef>
                <a:spcPts val="0"/>
              </a:spcBef>
              <a:buFont typeface="Calibri"/>
              <a:buNone/>
              <a:defRPr sz="1000"/>
            </a:lvl7pPr>
            <a:lvl8pPr indent="0" lvl="7" marL="3200400" rtl="0">
              <a:spcBef>
                <a:spcPts val="0"/>
              </a:spcBef>
              <a:buFont typeface="Calibri"/>
              <a:buNone/>
              <a:defRPr sz="1000"/>
            </a:lvl8pPr>
            <a:lvl9pPr indent="0" lvl="8" marL="3657600" rtl="0">
              <a:spcBef>
                <a:spcPts val="0"/>
              </a:spcBef>
              <a:buFont typeface="Calibri"/>
              <a:buNone/>
              <a:defRPr sz="1000"/>
            </a:lvl9pPr>
          </a:lstStyle>
          <a:p/>
        </p:txBody>
      </p:sp>
      <p:sp>
        <p:nvSpPr>
          <p:cNvPr id="69" name="Shape 69"/>
          <p:cNvSpPr txBox="1"/>
          <p:nvPr>
            <p:ph idx="10" type="dt"/>
          </p:nvPr>
        </p:nvSpPr>
        <p:spPr>
          <a:xfrm rot="-5400000">
            <a:off x="11382789" y="5940719"/>
            <a:ext cx="778800" cy="280799"/>
          </a:xfrm>
          <a:prstGeom prst="rect">
            <a:avLst/>
          </a:prstGeom>
          <a:noFill/>
          <a:ln>
            <a:noFill/>
          </a:ln>
        </p:spPr>
        <p:txBody>
          <a:bodyPr anchorCtr="0" anchor="ctr" bIns="91425" lIns="91425" rIns="91425" tIns="91425"/>
          <a:lstStyle>
            <a:lvl1pPr indent="0" lvl="0" marL="0" marR="0" rtl="0" algn="l">
              <a:spcBef>
                <a:spcPts val="0"/>
              </a:spcBef>
              <a:defRPr b="0" i="0" sz="800" u="none" cap="none" strike="noStrike">
                <a:solidFill>
                  <a:srgbClr val="8C8C8C"/>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rot="-5400000">
            <a:off x="9202239" y="2794710"/>
            <a:ext cx="5139899" cy="280799"/>
          </a:xfrm>
          <a:prstGeom prst="rect">
            <a:avLst/>
          </a:prstGeom>
          <a:noFill/>
          <a:ln>
            <a:noFill/>
          </a:ln>
        </p:spPr>
        <p:txBody>
          <a:bodyPr anchorCtr="0" anchor="ctr" bIns="91425" lIns="91425" rIns="91425" tIns="91425"/>
          <a:lstStyle>
            <a:lvl1pPr indent="0" lvl="0" marL="0" marR="0" rtl="0" algn="ctr">
              <a:spcBef>
                <a:spcPts val="0"/>
              </a:spcBef>
              <a:defRPr b="0" i="0" sz="800" u="none" cap="none" strike="noStrike">
                <a:solidFill>
                  <a:srgbClr val="8C8C8C"/>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313320" y="6268939"/>
            <a:ext cx="722399" cy="2015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b="0" i="0" lang="en-US" sz="800" u="none" cap="none" strike="noStrike">
                <a:solidFill>
                  <a:srgbClr val="8C8C8C"/>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72" name="Shape 72"/>
        <p:cNvGrpSpPr/>
        <p:nvPr/>
      </p:nvGrpSpPr>
      <p:grpSpPr>
        <a:xfrm>
          <a:off x="0" y="0"/>
          <a:ext cx="0" cy="0"/>
          <a:chOff x="0" y="0"/>
          <a:chExt cx="0" cy="0"/>
        </a:xfrm>
      </p:grpSpPr>
      <p:sp>
        <p:nvSpPr>
          <p:cNvPr id="73" name="Shape 73"/>
          <p:cNvSpPr txBox="1"/>
          <p:nvPr>
            <p:ph type="title"/>
          </p:nvPr>
        </p:nvSpPr>
        <p:spPr>
          <a:xfrm>
            <a:off x="1981200" y="381000"/>
            <a:ext cx="9372600" cy="1295400"/>
          </a:xfrm>
          <a:prstGeom prst="rect">
            <a:avLst/>
          </a:prstGeom>
          <a:noFill/>
          <a:ln>
            <a:noFill/>
          </a:ln>
        </p:spPr>
        <p:txBody>
          <a:bodyPr anchorCtr="0" anchor="b" bIns="121900" lIns="121900" rIns="121900" tIns="121900"/>
          <a:lstStyle>
            <a:lvl1pPr lvl="0" rtl="0" algn="l">
              <a:lnSpc>
                <a:spcPct val="85000"/>
              </a:lnSpc>
              <a:spcBef>
                <a:spcPts val="0"/>
              </a:spcBef>
              <a:buClr>
                <a:schemeClr val="accent1"/>
              </a:buClr>
              <a:buFont typeface="Calibri"/>
              <a:buNone/>
              <a:defRPr sz="4400" cap="none">
                <a:solidFill>
                  <a:schemeClr val="accent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 name="Shape 74"/>
          <p:cNvSpPr txBox="1"/>
          <p:nvPr>
            <p:ph idx="1" type="body"/>
          </p:nvPr>
        </p:nvSpPr>
        <p:spPr>
          <a:xfrm>
            <a:off x="1981200" y="1981200"/>
            <a:ext cx="4572000" cy="4480499"/>
          </a:xfrm>
          <a:prstGeom prst="rect">
            <a:avLst/>
          </a:prstGeom>
          <a:noFill/>
          <a:ln>
            <a:noFill/>
          </a:ln>
        </p:spPr>
        <p:txBody>
          <a:bodyPr anchorCtr="0" anchor="t" bIns="121900" lIns="121900" rIns="121900" tIns="12190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75" name="Shape 75"/>
          <p:cNvSpPr txBox="1"/>
          <p:nvPr>
            <p:ph idx="2" type="body"/>
          </p:nvPr>
        </p:nvSpPr>
        <p:spPr>
          <a:xfrm>
            <a:off x="6781800" y="1981200"/>
            <a:ext cx="4572000" cy="4480499"/>
          </a:xfrm>
          <a:prstGeom prst="rect">
            <a:avLst/>
          </a:prstGeom>
          <a:noFill/>
          <a:ln>
            <a:noFill/>
          </a:ln>
        </p:spPr>
        <p:txBody>
          <a:bodyPr anchorCtr="0" anchor="t" bIns="121900" lIns="121900" rIns="121900" tIns="12190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p:txBody>
      </p:sp>
      <p:sp>
        <p:nvSpPr>
          <p:cNvPr id="76" name="Shape 76"/>
          <p:cNvSpPr txBox="1"/>
          <p:nvPr>
            <p:ph idx="10" type="dt"/>
          </p:nvPr>
        </p:nvSpPr>
        <p:spPr>
          <a:xfrm rot="-5400000">
            <a:off x="11382789" y="5940719"/>
            <a:ext cx="778800" cy="280799"/>
          </a:xfrm>
          <a:prstGeom prst="rect">
            <a:avLst/>
          </a:prstGeom>
          <a:noFill/>
          <a:ln>
            <a:noFill/>
          </a:ln>
        </p:spPr>
        <p:txBody>
          <a:bodyPr anchorCtr="0" anchor="ctr" bIns="91425" lIns="91425" rIns="91425" tIns="91425"/>
          <a:lstStyle>
            <a:lvl1pPr indent="0" lvl="0" marL="0" marR="0" rtl="0" algn="l">
              <a:spcBef>
                <a:spcPts val="0"/>
              </a:spcBef>
              <a:defRPr b="0" i="0" sz="800" u="none" cap="none" strike="noStrike">
                <a:solidFill>
                  <a:srgbClr val="8C8C8C"/>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1" type="ftr"/>
          </p:nvPr>
        </p:nvSpPr>
        <p:spPr>
          <a:xfrm rot="-5400000">
            <a:off x="9202239" y="2794710"/>
            <a:ext cx="5139899" cy="280799"/>
          </a:xfrm>
          <a:prstGeom prst="rect">
            <a:avLst/>
          </a:prstGeom>
          <a:noFill/>
          <a:ln>
            <a:noFill/>
          </a:ln>
        </p:spPr>
        <p:txBody>
          <a:bodyPr anchorCtr="0" anchor="ctr" bIns="91425" lIns="91425" rIns="91425" tIns="91425"/>
          <a:lstStyle>
            <a:lvl1pPr indent="0" lvl="0" marL="0" marR="0" rtl="0" algn="ctr">
              <a:spcBef>
                <a:spcPts val="0"/>
              </a:spcBef>
              <a:defRPr b="0" i="0" sz="800" u="none" cap="none" strike="noStrike">
                <a:solidFill>
                  <a:srgbClr val="8C8C8C"/>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2" type="sldNum"/>
          </p:nvPr>
        </p:nvSpPr>
        <p:spPr>
          <a:xfrm>
            <a:off x="313320" y="6268939"/>
            <a:ext cx="722399" cy="2015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b="0" i="0" lang="en-US" sz="800" u="none" cap="none" strike="noStrike">
                <a:solidFill>
                  <a:srgbClr val="8C8C8C"/>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79" name="Shape 79"/>
        <p:cNvGrpSpPr/>
        <p:nvPr/>
      </p:nvGrpSpPr>
      <p:grpSpPr>
        <a:xfrm>
          <a:off x="0" y="0"/>
          <a:ext cx="0" cy="0"/>
          <a:chOff x="0" y="0"/>
          <a:chExt cx="0" cy="0"/>
        </a:xfrm>
      </p:grpSpPr>
      <p:sp>
        <p:nvSpPr>
          <p:cNvPr id="80" name="Shape 80"/>
          <p:cNvSpPr txBox="1"/>
          <p:nvPr>
            <p:ph type="title"/>
          </p:nvPr>
        </p:nvSpPr>
        <p:spPr>
          <a:xfrm>
            <a:off x="1981200" y="381000"/>
            <a:ext cx="9372600" cy="1295400"/>
          </a:xfrm>
          <a:prstGeom prst="rect">
            <a:avLst/>
          </a:prstGeom>
          <a:noFill/>
          <a:ln>
            <a:noFill/>
          </a:ln>
        </p:spPr>
        <p:txBody>
          <a:bodyPr anchorCtr="0" anchor="b" bIns="121900" lIns="121900" rIns="121900" tIns="121900"/>
          <a:lstStyle>
            <a:lvl1pPr lvl="0" rtl="0" algn="l">
              <a:lnSpc>
                <a:spcPct val="85000"/>
              </a:lnSpc>
              <a:spcBef>
                <a:spcPts val="0"/>
              </a:spcBef>
              <a:buClr>
                <a:schemeClr val="accent1"/>
              </a:buClr>
              <a:buFont typeface="Calibri"/>
              <a:buNone/>
              <a:defRPr sz="4400" cap="none">
                <a:solidFill>
                  <a:schemeClr val="accent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1" name="Shape 81"/>
          <p:cNvSpPr txBox="1"/>
          <p:nvPr>
            <p:ph idx="1" type="body"/>
          </p:nvPr>
        </p:nvSpPr>
        <p:spPr>
          <a:xfrm>
            <a:off x="1981200" y="1679448"/>
            <a:ext cx="4572000" cy="830400"/>
          </a:xfrm>
          <a:prstGeom prst="rect">
            <a:avLst/>
          </a:prstGeom>
          <a:noFill/>
          <a:ln>
            <a:noFill/>
          </a:ln>
        </p:spPr>
        <p:txBody>
          <a:bodyPr anchorCtr="0" anchor="ctr" bIns="121900" lIns="121900" rIns="121900" tIns="121900"/>
          <a:lstStyle>
            <a:lvl1pPr indent="0" lvl="0" marL="0" rtl="0">
              <a:spcBef>
                <a:spcPts val="0"/>
              </a:spcBef>
              <a:buFont typeface="Calibri"/>
              <a:buNone/>
              <a:defRPr b="1" sz="2400"/>
            </a:lvl1pPr>
            <a:lvl2pPr indent="0" lvl="1" marL="457200" rtl="0">
              <a:spcBef>
                <a:spcPts val="0"/>
              </a:spcBef>
              <a:buFont typeface="Calibri"/>
              <a:buNone/>
              <a:defRPr b="1" sz="2000"/>
            </a:lvl2pPr>
            <a:lvl3pPr indent="0" lvl="2" marL="914400" rtl="0">
              <a:spcBef>
                <a:spcPts val="0"/>
              </a:spcBef>
              <a:buFont typeface="Calibri"/>
              <a:buNone/>
              <a:defRPr b="1" sz="1800"/>
            </a:lvl3pPr>
            <a:lvl4pPr indent="0" lvl="3" marL="1371600" rtl="0">
              <a:spcBef>
                <a:spcPts val="0"/>
              </a:spcBef>
              <a:buFont typeface="Calibri"/>
              <a:buNone/>
              <a:defRPr b="1" sz="1600"/>
            </a:lvl4pPr>
            <a:lvl5pPr indent="0" lvl="4" marL="1828800" rtl="0">
              <a:spcBef>
                <a:spcPts val="0"/>
              </a:spcBef>
              <a:buFont typeface="Calibri"/>
              <a:buNone/>
              <a:defRPr b="1" sz="1600"/>
            </a:lvl5pPr>
            <a:lvl6pPr indent="0" lvl="5" marL="2286000" rtl="0">
              <a:spcBef>
                <a:spcPts val="0"/>
              </a:spcBef>
              <a:buFont typeface="Calibri"/>
              <a:buNone/>
              <a:defRPr b="1" sz="1600"/>
            </a:lvl6pPr>
            <a:lvl7pPr indent="0" lvl="6" marL="2743200" rtl="0">
              <a:spcBef>
                <a:spcPts val="0"/>
              </a:spcBef>
              <a:buFont typeface="Calibri"/>
              <a:buNone/>
              <a:defRPr b="1" sz="1600"/>
            </a:lvl7pPr>
            <a:lvl8pPr indent="0" lvl="7" marL="3200400" rtl="0">
              <a:spcBef>
                <a:spcPts val="0"/>
              </a:spcBef>
              <a:buFont typeface="Calibri"/>
              <a:buNone/>
              <a:defRPr b="1" sz="1600"/>
            </a:lvl8pPr>
            <a:lvl9pPr indent="0" lvl="8" marL="3657600" rtl="0">
              <a:spcBef>
                <a:spcPts val="0"/>
              </a:spcBef>
              <a:buFont typeface="Calibri"/>
              <a:buNone/>
              <a:defRPr b="1" sz="1600"/>
            </a:lvl9pPr>
          </a:lstStyle>
          <a:p/>
        </p:txBody>
      </p:sp>
      <p:sp>
        <p:nvSpPr>
          <p:cNvPr id="82" name="Shape 82"/>
          <p:cNvSpPr txBox="1"/>
          <p:nvPr>
            <p:ph idx="2" type="body"/>
          </p:nvPr>
        </p:nvSpPr>
        <p:spPr>
          <a:xfrm>
            <a:off x="1981200" y="2509934"/>
            <a:ext cx="4572000" cy="3967199"/>
          </a:xfrm>
          <a:prstGeom prst="rect">
            <a:avLst/>
          </a:prstGeom>
          <a:noFill/>
          <a:ln>
            <a:noFill/>
          </a:ln>
        </p:spPr>
        <p:txBody>
          <a:bodyPr anchorCtr="0" anchor="t" bIns="121900" lIns="121900" rIns="121900" tIns="12190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p:txBody>
      </p:sp>
      <p:sp>
        <p:nvSpPr>
          <p:cNvPr id="83" name="Shape 83"/>
          <p:cNvSpPr txBox="1"/>
          <p:nvPr>
            <p:ph idx="3" type="body"/>
          </p:nvPr>
        </p:nvSpPr>
        <p:spPr>
          <a:xfrm>
            <a:off x="6781800" y="1679448"/>
            <a:ext cx="4572000" cy="830400"/>
          </a:xfrm>
          <a:prstGeom prst="rect">
            <a:avLst/>
          </a:prstGeom>
          <a:noFill/>
          <a:ln>
            <a:noFill/>
          </a:ln>
        </p:spPr>
        <p:txBody>
          <a:bodyPr anchorCtr="0" anchor="ctr" bIns="121900" lIns="121900" rIns="121900" tIns="121900"/>
          <a:lstStyle>
            <a:lvl1pPr indent="0" lvl="0" marL="0" rtl="0">
              <a:spcBef>
                <a:spcPts val="0"/>
              </a:spcBef>
              <a:buFont typeface="Calibri"/>
              <a:buNone/>
              <a:defRPr b="1" sz="2400"/>
            </a:lvl1pPr>
            <a:lvl2pPr indent="0" lvl="1" marL="457200" rtl="0">
              <a:spcBef>
                <a:spcPts val="0"/>
              </a:spcBef>
              <a:buFont typeface="Calibri"/>
              <a:buNone/>
              <a:defRPr b="1" sz="2000"/>
            </a:lvl2pPr>
            <a:lvl3pPr indent="0" lvl="2" marL="914400" rtl="0">
              <a:spcBef>
                <a:spcPts val="0"/>
              </a:spcBef>
              <a:buFont typeface="Calibri"/>
              <a:buNone/>
              <a:defRPr b="1" sz="1800"/>
            </a:lvl3pPr>
            <a:lvl4pPr indent="0" lvl="3" marL="1371600" rtl="0">
              <a:spcBef>
                <a:spcPts val="0"/>
              </a:spcBef>
              <a:buFont typeface="Calibri"/>
              <a:buNone/>
              <a:defRPr b="1" sz="1600"/>
            </a:lvl4pPr>
            <a:lvl5pPr indent="0" lvl="4" marL="1828800" rtl="0">
              <a:spcBef>
                <a:spcPts val="0"/>
              </a:spcBef>
              <a:buFont typeface="Calibri"/>
              <a:buNone/>
              <a:defRPr b="1" sz="1600"/>
            </a:lvl5pPr>
            <a:lvl6pPr indent="0" lvl="5" marL="2286000" rtl="0">
              <a:spcBef>
                <a:spcPts val="0"/>
              </a:spcBef>
              <a:buFont typeface="Calibri"/>
              <a:buNone/>
              <a:defRPr b="1" sz="1600"/>
            </a:lvl6pPr>
            <a:lvl7pPr indent="0" lvl="6" marL="2743200" rtl="0">
              <a:spcBef>
                <a:spcPts val="0"/>
              </a:spcBef>
              <a:buFont typeface="Calibri"/>
              <a:buNone/>
              <a:defRPr b="1" sz="1600"/>
            </a:lvl7pPr>
            <a:lvl8pPr indent="0" lvl="7" marL="3200400" rtl="0">
              <a:spcBef>
                <a:spcPts val="0"/>
              </a:spcBef>
              <a:buFont typeface="Calibri"/>
              <a:buNone/>
              <a:defRPr b="1" sz="1600"/>
            </a:lvl8pPr>
            <a:lvl9pPr indent="0" lvl="8" marL="3657600" rtl="0">
              <a:spcBef>
                <a:spcPts val="0"/>
              </a:spcBef>
              <a:buFont typeface="Calibri"/>
              <a:buNone/>
              <a:defRPr b="1" sz="1600"/>
            </a:lvl9pPr>
          </a:lstStyle>
          <a:p/>
        </p:txBody>
      </p:sp>
      <p:sp>
        <p:nvSpPr>
          <p:cNvPr id="84" name="Shape 84"/>
          <p:cNvSpPr txBox="1"/>
          <p:nvPr>
            <p:ph idx="4" type="body"/>
          </p:nvPr>
        </p:nvSpPr>
        <p:spPr>
          <a:xfrm>
            <a:off x="6781800" y="2509934"/>
            <a:ext cx="4572000" cy="3967199"/>
          </a:xfrm>
          <a:prstGeom prst="rect">
            <a:avLst/>
          </a:prstGeom>
          <a:noFill/>
          <a:ln>
            <a:noFill/>
          </a:ln>
        </p:spPr>
        <p:txBody>
          <a:bodyPr anchorCtr="0" anchor="t" bIns="121900" lIns="121900" rIns="121900" tIns="121900"/>
          <a:lstStyle>
            <a:lvl1pPr lvl="0" rtl="0">
              <a:spcBef>
                <a:spcPts val="0"/>
              </a:spcBef>
              <a:defRPr sz="2400"/>
            </a:lvl1pPr>
            <a:lvl2pPr lvl="1" rtl="0">
              <a:spcBef>
                <a:spcPts val="0"/>
              </a:spcBef>
              <a:defRPr sz="2000"/>
            </a:lvl2pPr>
            <a:lvl3pPr lvl="2" rtl="0">
              <a:spcBef>
                <a:spcPts val="0"/>
              </a:spcBef>
              <a:defRPr sz="1800"/>
            </a:lvl3pPr>
            <a:lvl4pPr lvl="3" rtl="0">
              <a:spcBef>
                <a:spcPts val="0"/>
              </a:spcBef>
              <a:defRPr sz="1600"/>
            </a:lvl4pPr>
            <a:lvl5pPr lvl="4" rtl="0">
              <a:spcBef>
                <a:spcPts val="0"/>
              </a:spcBef>
              <a:defRPr sz="1600"/>
            </a:lvl5pPr>
            <a:lvl6pPr lvl="5" rtl="0">
              <a:spcBef>
                <a:spcPts val="0"/>
              </a:spcBef>
              <a:defRPr sz="1600"/>
            </a:lvl6pPr>
            <a:lvl7pPr lvl="6" rtl="0">
              <a:spcBef>
                <a:spcPts val="0"/>
              </a:spcBef>
              <a:defRPr sz="1600"/>
            </a:lvl7pPr>
            <a:lvl8pPr lvl="7" rtl="0">
              <a:spcBef>
                <a:spcPts val="0"/>
              </a:spcBef>
              <a:defRPr sz="1600"/>
            </a:lvl8pPr>
            <a:lvl9pPr lvl="8" rtl="0">
              <a:spcBef>
                <a:spcPts val="0"/>
              </a:spcBef>
              <a:defRPr sz="1600"/>
            </a:lvl9pPr>
          </a:lstStyle>
          <a:p/>
        </p:txBody>
      </p:sp>
      <p:sp>
        <p:nvSpPr>
          <p:cNvPr id="85" name="Shape 85"/>
          <p:cNvSpPr txBox="1"/>
          <p:nvPr>
            <p:ph idx="10" type="dt"/>
          </p:nvPr>
        </p:nvSpPr>
        <p:spPr>
          <a:xfrm rot="-5400000">
            <a:off x="11382789" y="5940719"/>
            <a:ext cx="778800" cy="280799"/>
          </a:xfrm>
          <a:prstGeom prst="rect">
            <a:avLst/>
          </a:prstGeom>
          <a:noFill/>
          <a:ln>
            <a:noFill/>
          </a:ln>
        </p:spPr>
        <p:txBody>
          <a:bodyPr anchorCtr="0" anchor="ctr" bIns="91425" lIns="91425" rIns="91425" tIns="91425"/>
          <a:lstStyle>
            <a:lvl1pPr indent="0" lvl="0" marL="0" marR="0" rtl="0" algn="l">
              <a:spcBef>
                <a:spcPts val="0"/>
              </a:spcBef>
              <a:defRPr b="0" i="0" sz="800" u="none" cap="none" strike="noStrike">
                <a:solidFill>
                  <a:srgbClr val="8C8C8C"/>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86" name="Shape 86"/>
          <p:cNvSpPr txBox="1"/>
          <p:nvPr>
            <p:ph idx="11" type="ftr"/>
          </p:nvPr>
        </p:nvSpPr>
        <p:spPr>
          <a:xfrm rot="-5400000">
            <a:off x="9202239" y="2794710"/>
            <a:ext cx="5139899" cy="280799"/>
          </a:xfrm>
          <a:prstGeom prst="rect">
            <a:avLst/>
          </a:prstGeom>
          <a:noFill/>
          <a:ln>
            <a:noFill/>
          </a:ln>
        </p:spPr>
        <p:txBody>
          <a:bodyPr anchorCtr="0" anchor="ctr" bIns="91425" lIns="91425" rIns="91425" tIns="91425"/>
          <a:lstStyle>
            <a:lvl1pPr indent="0" lvl="0" marL="0" marR="0" rtl="0" algn="ctr">
              <a:spcBef>
                <a:spcPts val="0"/>
              </a:spcBef>
              <a:defRPr b="0" i="0" sz="800" u="none" cap="none" strike="noStrike">
                <a:solidFill>
                  <a:srgbClr val="8C8C8C"/>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87" name="Shape 87"/>
          <p:cNvSpPr txBox="1"/>
          <p:nvPr>
            <p:ph idx="12" type="sldNum"/>
          </p:nvPr>
        </p:nvSpPr>
        <p:spPr>
          <a:xfrm>
            <a:off x="313320" y="6268939"/>
            <a:ext cx="722399" cy="2015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b="0" i="0" lang="en-US" sz="800" u="none" cap="none" strike="noStrike">
                <a:solidFill>
                  <a:srgbClr val="8C8C8C"/>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bg>
      <p:bgPr>
        <a:blipFill rotWithShape="1">
          <a:blip r:embed="rId2">
            <a:alphaModFix/>
          </a:blip>
          <a:stretch>
            <a:fillRect b="0" l="0" r="0" t="0"/>
          </a:stretch>
        </a:blipFill>
      </p:bgPr>
    </p:bg>
    <p:spTree>
      <p:nvGrpSpPr>
        <p:cNvPr id="88" name="Shape 88"/>
        <p:cNvGrpSpPr/>
        <p:nvPr/>
      </p:nvGrpSpPr>
      <p:grpSpPr>
        <a:xfrm>
          <a:off x="0" y="0"/>
          <a:ext cx="0" cy="0"/>
          <a:chOff x="0" y="0"/>
          <a:chExt cx="0" cy="0"/>
        </a:xfrm>
      </p:grpSpPr>
      <p:sp>
        <p:nvSpPr>
          <p:cNvPr id="89" name="Shape 89"/>
          <p:cNvSpPr/>
          <p:nvPr/>
        </p:nvSpPr>
        <p:spPr>
          <a:xfrm>
            <a:off x="0" y="0"/>
            <a:ext cx="6096000" cy="68580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90" name="Shape 90"/>
          <p:cNvSpPr txBox="1"/>
          <p:nvPr>
            <p:ph type="title"/>
          </p:nvPr>
        </p:nvSpPr>
        <p:spPr>
          <a:xfrm>
            <a:off x="6556247" y="384047"/>
            <a:ext cx="4800600" cy="1828800"/>
          </a:xfrm>
          <a:prstGeom prst="rect">
            <a:avLst/>
          </a:prstGeom>
          <a:noFill/>
          <a:ln>
            <a:noFill/>
          </a:ln>
        </p:spPr>
        <p:txBody>
          <a:bodyPr anchorCtr="0" anchor="b" bIns="121900" lIns="121900" rIns="121900" tIns="121900"/>
          <a:lstStyle>
            <a:lvl1pPr lvl="0" rtl="0">
              <a:spcBef>
                <a:spcPts val="0"/>
              </a:spcBef>
              <a:defRPr sz="4400">
                <a:solidFill>
                  <a:schemeClr val="lt1"/>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 name="Shape 91"/>
          <p:cNvSpPr/>
          <p:nvPr>
            <p:ph idx="2" type="pic"/>
          </p:nvPr>
        </p:nvSpPr>
        <p:spPr>
          <a:xfrm rot="-5400000">
            <a:off x="-380999" y="380999"/>
            <a:ext cx="6858000" cy="6096000"/>
          </a:xfrm>
          <a:prstGeom prst="rect">
            <a:avLst/>
          </a:prstGeom>
          <a:noFill/>
          <a:ln>
            <a:noFill/>
          </a:ln>
        </p:spPr>
        <p:txBody>
          <a:bodyPr anchorCtr="0" anchor="ctr" bIns="91425" lIns="91425" rIns="91425" tIns="91425"/>
          <a:lstStyle>
            <a:lvl1pPr indent="0" lvl="0" marL="0" marR="0" rtl="0" algn="ctr">
              <a:spcBef>
                <a:spcPts val="0"/>
              </a:spcBef>
              <a:buClr>
                <a:srgbClr val="8C8C8C"/>
              </a:buClr>
              <a:buFont typeface="Calibri"/>
              <a:buNone/>
              <a:defRPr b="0" i="0" sz="2400" u="none" cap="none" strike="noStrike">
                <a:solidFill>
                  <a:srgbClr val="8C8C8C"/>
                </a:solidFill>
                <a:latin typeface="Calibri"/>
                <a:ea typeface="Calibri"/>
                <a:cs typeface="Calibri"/>
                <a:sym typeface="Calibri"/>
              </a:defRPr>
            </a:lvl1pPr>
            <a:lvl2pPr indent="0" lvl="1" marL="457200" marR="0" rtl="0" algn="l">
              <a:spcBef>
                <a:spcPts val="0"/>
              </a:spcBef>
              <a:buClr>
                <a:schemeClr val="dk1"/>
              </a:buClr>
              <a:buFont typeface="Calibri"/>
              <a:buNone/>
              <a:defRPr b="0" i="0" sz="2800" u="none" cap="none" strike="noStrike">
                <a:solidFill>
                  <a:schemeClr val="dk1"/>
                </a:solidFill>
                <a:latin typeface="Calibri"/>
                <a:ea typeface="Calibri"/>
                <a:cs typeface="Calibri"/>
                <a:sym typeface="Calibri"/>
              </a:defRPr>
            </a:lvl2pPr>
            <a:lvl3pPr indent="0" lvl="2" marL="914400" marR="0" rtl="0" algn="l">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3pPr>
            <a:lvl4pPr indent="0" lvl="3" marL="13716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4pPr>
            <a:lvl5pPr indent="0" lvl="4" marL="18288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9pPr>
          </a:lstStyle>
          <a:p/>
        </p:txBody>
      </p:sp>
      <p:sp>
        <p:nvSpPr>
          <p:cNvPr id="92" name="Shape 92"/>
          <p:cNvSpPr txBox="1"/>
          <p:nvPr>
            <p:ph idx="1" type="body"/>
          </p:nvPr>
        </p:nvSpPr>
        <p:spPr>
          <a:xfrm>
            <a:off x="6556249" y="2240280"/>
            <a:ext cx="4799099" cy="1828800"/>
          </a:xfrm>
          <a:prstGeom prst="rect">
            <a:avLst/>
          </a:prstGeom>
          <a:noFill/>
          <a:ln>
            <a:noFill/>
          </a:ln>
        </p:spPr>
        <p:txBody>
          <a:bodyPr anchorCtr="0" anchor="t" bIns="121900" lIns="121900" rIns="121900" tIns="121900"/>
          <a:lstStyle>
            <a:lvl1pPr indent="0" lvl="0" marL="0" rtl="0">
              <a:spcBef>
                <a:spcPts val="1200"/>
              </a:spcBef>
              <a:buFont typeface="Calibri"/>
              <a:buNone/>
              <a:defRPr sz="2000"/>
            </a:lvl1pPr>
            <a:lvl2pPr indent="0" lvl="1" marL="457200" rtl="0">
              <a:spcBef>
                <a:spcPts val="0"/>
              </a:spcBef>
              <a:buFont typeface="Calibri"/>
              <a:buNone/>
              <a:defRPr sz="1400"/>
            </a:lvl2pPr>
            <a:lvl3pPr indent="0" lvl="2" marL="914400" rtl="0">
              <a:spcBef>
                <a:spcPts val="0"/>
              </a:spcBef>
              <a:buFont typeface="Calibri"/>
              <a:buNone/>
              <a:defRPr sz="1200"/>
            </a:lvl3pPr>
            <a:lvl4pPr indent="0" lvl="3" marL="1371600" rtl="0">
              <a:spcBef>
                <a:spcPts val="0"/>
              </a:spcBef>
              <a:buFont typeface="Calibri"/>
              <a:buNone/>
              <a:defRPr sz="1000"/>
            </a:lvl4pPr>
            <a:lvl5pPr indent="0" lvl="4" marL="1828800" rtl="0">
              <a:spcBef>
                <a:spcPts val="0"/>
              </a:spcBef>
              <a:buFont typeface="Calibri"/>
              <a:buNone/>
              <a:defRPr sz="1000"/>
            </a:lvl5pPr>
            <a:lvl6pPr indent="0" lvl="5" marL="2286000" rtl="0">
              <a:spcBef>
                <a:spcPts val="0"/>
              </a:spcBef>
              <a:buFont typeface="Calibri"/>
              <a:buNone/>
              <a:defRPr sz="1000"/>
            </a:lvl6pPr>
            <a:lvl7pPr indent="0" lvl="6" marL="2743200" rtl="0">
              <a:spcBef>
                <a:spcPts val="0"/>
              </a:spcBef>
              <a:buFont typeface="Calibri"/>
              <a:buNone/>
              <a:defRPr sz="1000"/>
            </a:lvl7pPr>
            <a:lvl8pPr indent="0" lvl="7" marL="3200400" rtl="0">
              <a:spcBef>
                <a:spcPts val="0"/>
              </a:spcBef>
              <a:buFont typeface="Calibri"/>
              <a:buNone/>
              <a:defRPr sz="1000"/>
            </a:lvl8pPr>
            <a:lvl9pPr indent="0" lvl="8" marL="3657600" rtl="0">
              <a:spcBef>
                <a:spcPts val="0"/>
              </a:spcBef>
              <a:buFont typeface="Calibri"/>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9" name="Shape 99"/>
        <p:cNvGrpSpPr/>
        <p:nvPr/>
      </p:nvGrpSpPr>
      <p:grpSpPr>
        <a:xfrm>
          <a:off x="0" y="0"/>
          <a:ext cx="0" cy="0"/>
          <a:chOff x="0" y="0"/>
          <a:chExt cx="0" cy="0"/>
        </a:xfrm>
      </p:grpSpPr>
      <p:sp>
        <p:nvSpPr>
          <p:cNvPr id="100" name="Shape 100"/>
          <p:cNvSpPr txBox="1"/>
          <p:nvPr>
            <p:ph type="ctrTitle"/>
          </p:nvPr>
        </p:nvSpPr>
        <p:spPr>
          <a:xfrm>
            <a:off x="1524000" y="1122362"/>
            <a:ext cx="9144000" cy="2387600"/>
          </a:xfrm>
          <a:prstGeom prst="rect">
            <a:avLst/>
          </a:prstGeom>
          <a:noFill/>
          <a:ln>
            <a:noFill/>
          </a:ln>
        </p:spPr>
        <p:txBody>
          <a:bodyPr anchorCtr="0" anchor="b" bIns="91425" lIns="91425" rIns="91425" tIns="91425"/>
          <a:lstStyle>
            <a:lvl1pPr indent="0" lvl="0" marL="0" marR="0" rtl="0" algn="ctr">
              <a:lnSpc>
                <a:spcPct val="90000"/>
              </a:lnSpc>
              <a:spcBef>
                <a:spcPts val="0"/>
              </a:spcBef>
              <a:buClr>
                <a:schemeClr val="dk1"/>
              </a:buClr>
              <a:buFont typeface="Calibri"/>
              <a:buNone/>
              <a:defRPr b="0" i="0" sz="6000" u="none" cap="none" strike="noStrike">
                <a:solidFill>
                  <a:schemeClr val="dk1"/>
                </a:solidFill>
                <a:latin typeface="Calibri"/>
                <a:ea typeface="Calibri"/>
                <a:cs typeface="Calibri"/>
                <a:sym typeface="Calibri"/>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101" name="Shape 101"/>
          <p:cNvSpPr txBox="1"/>
          <p:nvPr>
            <p:ph idx="1" type="subTitle"/>
          </p:nvPr>
        </p:nvSpPr>
        <p:spPr>
          <a:xfrm>
            <a:off x="1524000" y="3602037"/>
            <a:ext cx="9144000" cy="1655761"/>
          </a:xfrm>
          <a:prstGeom prst="rect">
            <a:avLst/>
          </a:prstGeom>
          <a:noFill/>
          <a:ln>
            <a:noFill/>
          </a:ln>
        </p:spPr>
        <p:txBody>
          <a:bodyPr anchorCtr="0" anchor="t" bIns="91425" lIns="91425" rIns="91425" tIns="91425"/>
          <a:lstStyle>
            <a:lvl1pPr indent="0" lvl="0" marL="0" marR="0" rtl="0" algn="ctr">
              <a:lnSpc>
                <a:spcPct val="90000"/>
              </a:lnSpc>
              <a:spcBef>
                <a:spcPts val="1000"/>
              </a:spcBef>
              <a:buClr>
                <a:schemeClr val="dk1"/>
              </a:buClr>
              <a:buFont typeface="Arial"/>
              <a:buNone/>
              <a:defRPr b="0" i="0" sz="2400" u="none" cap="none" strike="noStrike">
                <a:solidFill>
                  <a:schemeClr val="dk1"/>
                </a:solidFill>
                <a:latin typeface="Calibri"/>
                <a:ea typeface="Calibri"/>
                <a:cs typeface="Calibri"/>
                <a:sym typeface="Calibri"/>
              </a:defRPr>
            </a:lvl1pPr>
            <a:lvl2pPr indent="0" lvl="1" marL="457200" marR="0" rtl="0" algn="ctr">
              <a:lnSpc>
                <a:spcPct val="90000"/>
              </a:lnSpc>
              <a:spcBef>
                <a:spcPts val="500"/>
              </a:spcBef>
              <a:buClr>
                <a:schemeClr val="dk1"/>
              </a:buClr>
              <a:buFont typeface="Arial"/>
              <a:buNone/>
              <a:defRPr b="0" i="0" sz="2000" u="none" cap="none" strike="noStrike">
                <a:solidFill>
                  <a:schemeClr val="dk1"/>
                </a:solidFill>
                <a:latin typeface="Calibri"/>
                <a:ea typeface="Calibri"/>
                <a:cs typeface="Calibri"/>
                <a:sym typeface="Calibri"/>
              </a:defRPr>
            </a:lvl2pPr>
            <a:lvl3pPr indent="0" lvl="2" marL="914400" marR="0" rtl="0" algn="ctr">
              <a:lnSpc>
                <a:spcPct val="90000"/>
              </a:lnSpc>
              <a:spcBef>
                <a:spcPts val="500"/>
              </a:spcBef>
              <a:buClr>
                <a:schemeClr val="dk1"/>
              </a:buClr>
              <a:buFont typeface="Arial"/>
              <a:buNone/>
              <a:defRPr b="0" i="0" sz="1800" u="none" cap="none" strike="noStrike">
                <a:solidFill>
                  <a:schemeClr val="dk1"/>
                </a:solidFill>
                <a:latin typeface="Calibri"/>
                <a:ea typeface="Calibri"/>
                <a:cs typeface="Calibri"/>
                <a:sym typeface="Calibri"/>
              </a:defRPr>
            </a:lvl3pPr>
            <a:lvl4pPr indent="0" lvl="3" marL="1371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4pPr>
            <a:lvl5pPr indent="0" lvl="4" marL="18288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5pPr>
            <a:lvl6pPr indent="0" lvl="5" marL="22860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6pPr>
            <a:lvl7pPr indent="0" lvl="6" marL="27432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7pPr>
            <a:lvl8pPr indent="0" lvl="7" marL="32004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8pPr>
            <a:lvl9pPr indent="0" lvl="8" marL="3657600" marR="0" rtl="0" algn="ctr">
              <a:lnSpc>
                <a:spcPct val="90000"/>
              </a:lnSpc>
              <a:spcBef>
                <a:spcPts val="500"/>
              </a:spcBef>
              <a:buClr>
                <a:schemeClr val="dk1"/>
              </a:buClr>
              <a:buFont typeface="Arial"/>
              <a:buNone/>
              <a:defRPr b="0" i="0" sz="1600" u="none" cap="none" strike="noStrike">
                <a:solidFill>
                  <a:schemeClr val="dk1"/>
                </a:solidFill>
                <a:latin typeface="Calibri"/>
                <a:ea typeface="Calibri"/>
                <a:cs typeface="Calibri"/>
                <a:sym typeface="Calibri"/>
              </a:defRPr>
            </a:lvl9pPr>
          </a:lstStyle>
          <a:p/>
        </p:txBody>
      </p:sp>
      <p:sp>
        <p:nvSpPr>
          <p:cNvPr id="102" name="Shape 102"/>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03" name="Shape 103"/>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04" name="Shape 104"/>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05" name="Shape 105"/>
        <p:cNvGrpSpPr/>
        <p:nvPr/>
      </p:nvGrpSpPr>
      <p:grpSpPr>
        <a:xfrm>
          <a:off x="0" y="0"/>
          <a:ext cx="0" cy="0"/>
          <a:chOff x="0" y="0"/>
          <a:chExt cx="0" cy="0"/>
        </a:xfrm>
      </p:grpSpPr>
      <p:sp>
        <p:nvSpPr>
          <p:cNvPr id="106" name="Shape 106"/>
          <p:cNvSpPr txBox="1"/>
          <p:nvPr>
            <p:ph type="title"/>
          </p:nvPr>
        </p:nvSpPr>
        <p:spPr>
          <a:xfrm>
            <a:off x="838200" y="365125"/>
            <a:ext cx="10515599" cy="1325562"/>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7" name="Shape 107"/>
          <p:cNvSpPr txBox="1"/>
          <p:nvPr>
            <p:ph idx="1" type="body"/>
          </p:nvPr>
        </p:nvSpPr>
        <p:spPr>
          <a:xfrm>
            <a:off x="838200" y="1825625"/>
            <a:ext cx="10515599" cy="4351338"/>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108" name="Shape 108"/>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09" name="Shape 109"/>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10" name="Shape 110"/>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11" name="Shape 111"/>
        <p:cNvGrpSpPr/>
        <p:nvPr/>
      </p:nvGrpSpPr>
      <p:grpSpPr>
        <a:xfrm>
          <a:off x="0" y="0"/>
          <a:ext cx="0" cy="0"/>
          <a:chOff x="0" y="0"/>
          <a:chExt cx="0" cy="0"/>
        </a:xfrm>
      </p:grpSpPr>
      <p:sp>
        <p:nvSpPr>
          <p:cNvPr id="112" name="Shape 112"/>
          <p:cNvSpPr txBox="1"/>
          <p:nvPr>
            <p:ph type="title"/>
          </p:nvPr>
        </p:nvSpPr>
        <p:spPr>
          <a:xfrm>
            <a:off x="831850" y="1709738"/>
            <a:ext cx="10515599" cy="2852737"/>
          </a:xfrm>
          <a:prstGeom prst="rect">
            <a:avLst/>
          </a:prstGeom>
          <a:noFill/>
          <a:ln>
            <a:noFill/>
          </a:ln>
        </p:spPr>
        <p:txBody>
          <a:bodyPr anchorCtr="0" anchor="b" bIns="91425" lIns="91425" rIns="91425" tIns="91425"/>
          <a:lstStyle>
            <a:lvl1pPr lvl="0" rtl="0">
              <a:spcBef>
                <a:spcPts val="0"/>
              </a:spcBef>
              <a:defRPr sz="60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 name="Shape 113"/>
          <p:cNvSpPr txBox="1"/>
          <p:nvPr>
            <p:ph idx="1" type="body"/>
          </p:nvPr>
        </p:nvSpPr>
        <p:spPr>
          <a:xfrm>
            <a:off x="831850" y="4589462"/>
            <a:ext cx="10515599" cy="1500187"/>
          </a:xfrm>
          <a:prstGeom prst="rect">
            <a:avLst/>
          </a:prstGeom>
          <a:noFill/>
          <a:ln>
            <a:noFill/>
          </a:ln>
        </p:spPr>
        <p:txBody>
          <a:bodyPr anchorCtr="0" anchor="t" bIns="91425" lIns="91425" rIns="91425" tIns="91425"/>
          <a:lstStyle>
            <a:lvl1pPr indent="0" lvl="0" marL="0" rtl="0">
              <a:spcBef>
                <a:spcPts val="0"/>
              </a:spcBef>
              <a:buClr>
                <a:srgbClr val="888888"/>
              </a:buClr>
              <a:buFont typeface="Calibri"/>
              <a:buNone/>
              <a:defRPr sz="2400">
                <a:solidFill>
                  <a:srgbClr val="888888"/>
                </a:solidFill>
              </a:defRPr>
            </a:lvl1pPr>
            <a:lvl2pPr indent="0" lvl="1" marL="457200" rtl="0">
              <a:spcBef>
                <a:spcPts val="0"/>
              </a:spcBef>
              <a:buClr>
                <a:srgbClr val="888888"/>
              </a:buClr>
              <a:buFont typeface="Calibri"/>
              <a:buNone/>
              <a:defRPr sz="2000">
                <a:solidFill>
                  <a:srgbClr val="888888"/>
                </a:solidFill>
              </a:defRPr>
            </a:lvl2pPr>
            <a:lvl3pPr indent="0" lvl="2" marL="914400" rtl="0">
              <a:spcBef>
                <a:spcPts val="0"/>
              </a:spcBef>
              <a:buClr>
                <a:srgbClr val="888888"/>
              </a:buClr>
              <a:buFont typeface="Calibri"/>
              <a:buNone/>
              <a:defRPr sz="1800">
                <a:solidFill>
                  <a:srgbClr val="888888"/>
                </a:solidFill>
              </a:defRPr>
            </a:lvl3pPr>
            <a:lvl4pPr indent="0" lvl="3" marL="1371600" rtl="0">
              <a:spcBef>
                <a:spcPts val="0"/>
              </a:spcBef>
              <a:buClr>
                <a:srgbClr val="888888"/>
              </a:buClr>
              <a:buFont typeface="Calibri"/>
              <a:buNone/>
              <a:defRPr sz="1600">
                <a:solidFill>
                  <a:srgbClr val="888888"/>
                </a:solidFill>
              </a:defRPr>
            </a:lvl4pPr>
            <a:lvl5pPr indent="0" lvl="4" marL="1828800" rtl="0">
              <a:spcBef>
                <a:spcPts val="0"/>
              </a:spcBef>
              <a:buClr>
                <a:srgbClr val="888888"/>
              </a:buClr>
              <a:buFont typeface="Calibri"/>
              <a:buNone/>
              <a:defRPr sz="1600">
                <a:solidFill>
                  <a:srgbClr val="888888"/>
                </a:solidFill>
              </a:defRPr>
            </a:lvl5pPr>
            <a:lvl6pPr indent="0" lvl="5" marL="2286000" rtl="0">
              <a:spcBef>
                <a:spcPts val="0"/>
              </a:spcBef>
              <a:buClr>
                <a:srgbClr val="888888"/>
              </a:buClr>
              <a:buFont typeface="Calibri"/>
              <a:buNone/>
              <a:defRPr sz="1600">
                <a:solidFill>
                  <a:srgbClr val="888888"/>
                </a:solidFill>
              </a:defRPr>
            </a:lvl6pPr>
            <a:lvl7pPr indent="0" lvl="6" marL="2743200" rtl="0">
              <a:spcBef>
                <a:spcPts val="0"/>
              </a:spcBef>
              <a:buClr>
                <a:srgbClr val="888888"/>
              </a:buClr>
              <a:buFont typeface="Calibri"/>
              <a:buNone/>
              <a:defRPr sz="1600">
                <a:solidFill>
                  <a:srgbClr val="888888"/>
                </a:solidFill>
              </a:defRPr>
            </a:lvl7pPr>
            <a:lvl8pPr indent="0" lvl="7" marL="3200400" rtl="0">
              <a:spcBef>
                <a:spcPts val="0"/>
              </a:spcBef>
              <a:buClr>
                <a:srgbClr val="888888"/>
              </a:buClr>
              <a:buFont typeface="Calibri"/>
              <a:buNone/>
              <a:defRPr sz="1600">
                <a:solidFill>
                  <a:srgbClr val="888888"/>
                </a:solidFill>
              </a:defRPr>
            </a:lvl8pPr>
            <a:lvl9pPr indent="0" lvl="8" marL="3657600" rtl="0">
              <a:spcBef>
                <a:spcPts val="0"/>
              </a:spcBef>
              <a:buClr>
                <a:srgbClr val="888888"/>
              </a:buClr>
              <a:buFont typeface="Calibri"/>
              <a:buNone/>
              <a:defRPr sz="1600">
                <a:solidFill>
                  <a:srgbClr val="888888"/>
                </a:solidFill>
              </a:defRPr>
            </a:lvl9pPr>
          </a:lstStyle>
          <a:p/>
        </p:txBody>
      </p:sp>
      <p:sp>
        <p:nvSpPr>
          <p:cNvPr id="114" name="Shape 114"/>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15" name="Shape 115"/>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16" name="Shape 116"/>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17" name="Shape 117"/>
        <p:cNvGrpSpPr/>
        <p:nvPr/>
      </p:nvGrpSpPr>
      <p:grpSpPr>
        <a:xfrm>
          <a:off x="0" y="0"/>
          <a:ext cx="0" cy="0"/>
          <a:chOff x="0" y="0"/>
          <a:chExt cx="0" cy="0"/>
        </a:xfrm>
      </p:grpSpPr>
      <p:sp>
        <p:nvSpPr>
          <p:cNvPr id="118" name="Shape 118"/>
          <p:cNvSpPr txBox="1"/>
          <p:nvPr>
            <p:ph type="title"/>
          </p:nvPr>
        </p:nvSpPr>
        <p:spPr>
          <a:xfrm>
            <a:off x="838200" y="365125"/>
            <a:ext cx="10515599" cy="1325562"/>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 name="Shape 119"/>
          <p:cNvSpPr txBox="1"/>
          <p:nvPr>
            <p:ph idx="1" type="body"/>
          </p:nvPr>
        </p:nvSpPr>
        <p:spPr>
          <a:xfrm>
            <a:off x="838200" y="1825625"/>
            <a:ext cx="5181600" cy="4351338"/>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120" name="Shape 120"/>
          <p:cNvSpPr txBox="1"/>
          <p:nvPr>
            <p:ph idx="2" type="body"/>
          </p:nvPr>
        </p:nvSpPr>
        <p:spPr>
          <a:xfrm>
            <a:off x="6172200" y="1825625"/>
            <a:ext cx="5181600" cy="4351338"/>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121" name="Shape 121"/>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22" name="Shape 122"/>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23" name="Shape 123"/>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4" name="Shape 24"/>
        <p:cNvGrpSpPr/>
        <p:nvPr/>
      </p:nvGrpSpPr>
      <p:grpSpPr>
        <a:xfrm>
          <a:off x="0" y="0"/>
          <a:ext cx="0" cy="0"/>
          <a:chOff x="0" y="0"/>
          <a:chExt cx="0" cy="0"/>
        </a:xfrm>
      </p:grpSpPr>
      <p:sp>
        <p:nvSpPr>
          <p:cNvPr id="25" name="Shape 25"/>
          <p:cNvSpPr/>
          <p:nvPr/>
        </p:nvSpPr>
        <p:spPr>
          <a:xfrm>
            <a:off x="0" y="6727600"/>
            <a:ext cx="12192000" cy="130499"/>
          </a:xfrm>
          <a:prstGeom prst="rect">
            <a:avLst/>
          </a:prstGeom>
          <a:solidFill>
            <a:schemeClr val="lt2"/>
          </a:solidFill>
          <a:ln>
            <a:noFill/>
          </a:ln>
        </p:spPr>
        <p:txBody>
          <a:bodyPr anchorCtr="0" anchor="ctr" bIns="121900" lIns="121900" rIns="121900" tIns="121900">
            <a:noAutofit/>
          </a:bodyPr>
          <a:lstStyle/>
          <a:p>
            <a:pPr lvl="0">
              <a:spcBef>
                <a:spcPts val="0"/>
              </a:spcBef>
              <a:buNone/>
            </a:pPr>
            <a:r>
              <a:t/>
            </a:r>
            <a:endParaRPr/>
          </a:p>
        </p:txBody>
      </p:sp>
      <p:sp>
        <p:nvSpPr>
          <p:cNvPr id="26" name="Shape 26"/>
          <p:cNvSpPr txBox="1"/>
          <p:nvPr>
            <p:ph type="title"/>
          </p:nvPr>
        </p:nvSpPr>
        <p:spPr>
          <a:xfrm>
            <a:off x="415600" y="421233"/>
            <a:ext cx="11360700" cy="1108500"/>
          </a:xfrm>
          <a:prstGeom prst="rect">
            <a:avLst/>
          </a:prstGeom>
        </p:spPr>
        <p:txBody>
          <a:bodyPr anchorCtr="0" anchor="b"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415600" y="1633633"/>
            <a:ext cx="11360700" cy="4472100"/>
          </a:xfrm>
          <a:prstGeom prst="rect">
            <a:avLst/>
          </a:prstGeom>
        </p:spPr>
        <p:txBody>
          <a:bodyPr anchorCtr="0" anchor="t"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11296610" y="6217622"/>
            <a:ext cx="731700" cy="524699"/>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24" name="Shape 124"/>
        <p:cNvGrpSpPr/>
        <p:nvPr/>
      </p:nvGrpSpPr>
      <p:grpSpPr>
        <a:xfrm>
          <a:off x="0" y="0"/>
          <a:ext cx="0" cy="0"/>
          <a:chOff x="0" y="0"/>
          <a:chExt cx="0" cy="0"/>
        </a:xfrm>
      </p:grpSpPr>
      <p:sp>
        <p:nvSpPr>
          <p:cNvPr id="125" name="Shape 125"/>
          <p:cNvSpPr txBox="1"/>
          <p:nvPr>
            <p:ph type="title"/>
          </p:nvPr>
        </p:nvSpPr>
        <p:spPr>
          <a:xfrm>
            <a:off x="839787" y="365125"/>
            <a:ext cx="10515599" cy="1325562"/>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6" name="Shape 126"/>
          <p:cNvSpPr txBox="1"/>
          <p:nvPr>
            <p:ph idx="1" type="body"/>
          </p:nvPr>
        </p:nvSpPr>
        <p:spPr>
          <a:xfrm>
            <a:off x="839787" y="1681163"/>
            <a:ext cx="5157787" cy="823912"/>
          </a:xfrm>
          <a:prstGeom prst="rect">
            <a:avLst/>
          </a:prstGeom>
          <a:noFill/>
          <a:ln>
            <a:noFill/>
          </a:ln>
        </p:spPr>
        <p:txBody>
          <a:bodyPr anchorCtr="0" anchor="b" bIns="91425" lIns="91425" rIns="91425" tIns="91425"/>
          <a:lstStyle>
            <a:lvl1pPr indent="0" lvl="0" marL="0" rtl="0">
              <a:spcBef>
                <a:spcPts val="0"/>
              </a:spcBef>
              <a:buFont typeface="Calibri"/>
              <a:buNone/>
              <a:defRPr b="1" sz="2400"/>
            </a:lvl1pPr>
            <a:lvl2pPr indent="0" lvl="1" marL="457200" rtl="0">
              <a:spcBef>
                <a:spcPts val="0"/>
              </a:spcBef>
              <a:buFont typeface="Calibri"/>
              <a:buNone/>
              <a:defRPr b="1" sz="2000"/>
            </a:lvl2pPr>
            <a:lvl3pPr indent="0" lvl="2" marL="914400" rtl="0">
              <a:spcBef>
                <a:spcPts val="0"/>
              </a:spcBef>
              <a:buFont typeface="Calibri"/>
              <a:buNone/>
              <a:defRPr b="1" sz="1800"/>
            </a:lvl3pPr>
            <a:lvl4pPr indent="0" lvl="3" marL="1371600" rtl="0">
              <a:spcBef>
                <a:spcPts val="0"/>
              </a:spcBef>
              <a:buFont typeface="Calibri"/>
              <a:buNone/>
              <a:defRPr b="1" sz="1600"/>
            </a:lvl4pPr>
            <a:lvl5pPr indent="0" lvl="4" marL="1828800" rtl="0">
              <a:spcBef>
                <a:spcPts val="0"/>
              </a:spcBef>
              <a:buFont typeface="Calibri"/>
              <a:buNone/>
              <a:defRPr b="1" sz="1600"/>
            </a:lvl5pPr>
            <a:lvl6pPr indent="0" lvl="5" marL="2286000" rtl="0">
              <a:spcBef>
                <a:spcPts val="0"/>
              </a:spcBef>
              <a:buFont typeface="Calibri"/>
              <a:buNone/>
              <a:defRPr b="1" sz="1600"/>
            </a:lvl6pPr>
            <a:lvl7pPr indent="0" lvl="6" marL="2743200" rtl="0">
              <a:spcBef>
                <a:spcPts val="0"/>
              </a:spcBef>
              <a:buFont typeface="Calibri"/>
              <a:buNone/>
              <a:defRPr b="1" sz="1600"/>
            </a:lvl7pPr>
            <a:lvl8pPr indent="0" lvl="7" marL="3200400" rtl="0">
              <a:spcBef>
                <a:spcPts val="0"/>
              </a:spcBef>
              <a:buFont typeface="Calibri"/>
              <a:buNone/>
              <a:defRPr b="1" sz="1600"/>
            </a:lvl8pPr>
            <a:lvl9pPr indent="0" lvl="8" marL="3657600" rtl="0">
              <a:spcBef>
                <a:spcPts val="0"/>
              </a:spcBef>
              <a:buFont typeface="Calibri"/>
              <a:buNone/>
              <a:defRPr b="1" sz="1600"/>
            </a:lvl9pPr>
          </a:lstStyle>
          <a:p/>
        </p:txBody>
      </p:sp>
      <p:sp>
        <p:nvSpPr>
          <p:cNvPr id="127" name="Shape 127"/>
          <p:cNvSpPr txBox="1"/>
          <p:nvPr>
            <p:ph idx="2" type="body"/>
          </p:nvPr>
        </p:nvSpPr>
        <p:spPr>
          <a:xfrm>
            <a:off x="839787" y="2505075"/>
            <a:ext cx="5157787" cy="3684588"/>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128" name="Shape 128"/>
          <p:cNvSpPr txBox="1"/>
          <p:nvPr>
            <p:ph idx="3" type="body"/>
          </p:nvPr>
        </p:nvSpPr>
        <p:spPr>
          <a:xfrm>
            <a:off x="6172200" y="1681163"/>
            <a:ext cx="5183187" cy="823912"/>
          </a:xfrm>
          <a:prstGeom prst="rect">
            <a:avLst/>
          </a:prstGeom>
          <a:noFill/>
          <a:ln>
            <a:noFill/>
          </a:ln>
        </p:spPr>
        <p:txBody>
          <a:bodyPr anchorCtr="0" anchor="b" bIns="91425" lIns="91425" rIns="91425" tIns="91425"/>
          <a:lstStyle>
            <a:lvl1pPr indent="0" lvl="0" marL="0" rtl="0">
              <a:spcBef>
                <a:spcPts val="0"/>
              </a:spcBef>
              <a:buFont typeface="Calibri"/>
              <a:buNone/>
              <a:defRPr b="1" sz="2400"/>
            </a:lvl1pPr>
            <a:lvl2pPr indent="0" lvl="1" marL="457200" rtl="0">
              <a:spcBef>
                <a:spcPts val="0"/>
              </a:spcBef>
              <a:buFont typeface="Calibri"/>
              <a:buNone/>
              <a:defRPr b="1" sz="2000"/>
            </a:lvl2pPr>
            <a:lvl3pPr indent="0" lvl="2" marL="914400" rtl="0">
              <a:spcBef>
                <a:spcPts val="0"/>
              </a:spcBef>
              <a:buFont typeface="Calibri"/>
              <a:buNone/>
              <a:defRPr b="1" sz="1800"/>
            </a:lvl3pPr>
            <a:lvl4pPr indent="0" lvl="3" marL="1371600" rtl="0">
              <a:spcBef>
                <a:spcPts val="0"/>
              </a:spcBef>
              <a:buFont typeface="Calibri"/>
              <a:buNone/>
              <a:defRPr b="1" sz="1600"/>
            </a:lvl4pPr>
            <a:lvl5pPr indent="0" lvl="4" marL="1828800" rtl="0">
              <a:spcBef>
                <a:spcPts val="0"/>
              </a:spcBef>
              <a:buFont typeface="Calibri"/>
              <a:buNone/>
              <a:defRPr b="1" sz="1600"/>
            </a:lvl5pPr>
            <a:lvl6pPr indent="0" lvl="5" marL="2286000" rtl="0">
              <a:spcBef>
                <a:spcPts val="0"/>
              </a:spcBef>
              <a:buFont typeface="Calibri"/>
              <a:buNone/>
              <a:defRPr b="1" sz="1600"/>
            </a:lvl6pPr>
            <a:lvl7pPr indent="0" lvl="6" marL="2743200" rtl="0">
              <a:spcBef>
                <a:spcPts val="0"/>
              </a:spcBef>
              <a:buFont typeface="Calibri"/>
              <a:buNone/>
              <a:defRPr b="1" sz="1600"/>
            </a:lvl7pPr>
            <a:lvl8pPr indent="0" lvl="7" marL="3200400" rtl="0">
              <a:spcBef>
                <a:spcPts val="0"/>
              </a:spcBef>
              <a:buFont typeface="Calibri"/>
              <a:buNone/>
              <a:defRPr b="1" sz="1600"/>
            </a:lvl8pPr>
            <a:lvl9pPr indent="0" lvl="8" marL="3657600" rtl="0">
              <a:spcBef>
                <a:spcPts val="0"/>
              </a:spcBef>
              <a:buFont typeface="Calibri"/>
              <a:buNone/>
              <a:defRPr b="1" sz="1600"/>
            </a:lvl9pPr>
          </a:lstStyle>
          <a:p/>
        </p:txBody>
      </p:sp>
      <p:sp>
        <p:nvSpPr>
          <p:cNvPr id="129" name="Shape 129"/>
          <p:cNvSpPr txBox="1"/>
          <p:nvPr>
            <p:ph idx="4" type="body"/>
          </p:nvPr>
        </p:nvSpPr>
        <p:spPr>
          <a:xfrm>
            <a:off x="6172200" y="2505075"/>
            <a:ext cx="5183187" cy="3684588"/>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130" name="Shape 130"/>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31" name="Shape 131"/>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32" name="Shape 132"/>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33" name="Shape 133"/>
        <p:cNvGrpSpPr/>
        <p:nvPr/>
      </p:nvGrpSpPr>
      <p:grpSpPr>
        <a:xfrm>
          <a:off x="0" y="0"/>
          <a:ext cx="0" cy="0"/>
          <a:chOff x="0" y="0"/>
          <a:chExt cx="0" cy="0"/>
        </a:xfrm>
      </p:grpSpPr>
      <p:sp>
        <p:nvSpPr>
          <p:cNvPr id="134" name="Shape 134"/>
          <p:cNvSpPr txBox="1"/>
          <p:nvPr>
            <p:ph type="title"/>
          </p:nvPr>
        </p:nvSpPr>
        <p:spPr>
          <a:xfrm>
            <a:off x="838200" y="365125"/>
            <a:ext cx="10515599" cy="1325562"/>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5" name="Shape 135"/>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36" name="Shape 136"/>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37" name="Shape 137"/>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38" name="Shape 138"/>
        <p:cNvGrpSpPr/>
        <p:nvPr/>
      </p:nvGrpSpPr>
      <p:grpSpPr>
        <a:xfrm>
          <a:off x="0" y="0"/>
          <a:ext cx="0" cy="0"/>
          <a:chOff x="0" y="0"/>
          <a:chExt cx="0" cy="0"/>
        </a:xfrm>
      </p:grpSpPr>
      <p:sp>
        <p:nvSpPr>
          <p:cNvPr id="139" name="Shape 139"/>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40" name="Shape 140"/>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41" name="Shape 141"/>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42" name="Shape 142"/>
        <p:cNvGrpSpPr/>
        <p:nvPr/>
      </p:nvGrpSpPr>
      <p:grpSpPr>
        <a:xfrm>
          <a:off x="0" y="0"/>
          <a:ext cx="0" cy="0"/>
          <a:chOff x="0" y="0"/>
          <a:chExt cx="0" cy="0"/>
        </a:xfrm>
      </p:grpSpPr>
      <p:sp>
        <p:nvSpPr>
          <p:cNvPr id="143" name="Shape 143"/>
          <p:cNvSpPr txBox="1"/>
          <p:nvPr>
            <p:ph type="title"/>
          </p:nvPr>
        </p:nvSpPr>
        <p:spPr>
          <a:xfrm>
            <a:off x="839787" y="457200"/>
            <a:ext cx="3932237" cy="1600199"/>
          </a:xfrm>
          <a:prstGeom prst="rect">
            <a:avLst/>
          </a:prstGeom>
          <a:noFill/>
          <a:ln>
            <a:noFill/>
          </a:ln>
        </p:spPr>
        <p:txBody>
          <a:bodyPr anchorCtr="0" anchor="b" bIns="91425" lIns="91425" rIns="91425" tIns="91425"/>
          <a:lstStyle>
            <a:lvl1pPr lvl="0" rtl="0">
              <a:spcBef>
                <a:spcPts val="0"/>
              </a:spcBef>
              <a:defRPr sz="32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4" name="Shape 144"/>
          <p:cNvSpPr txBox="1"/>
          <p:nvPr>
            <p:ph idx="1" type="body"/>
          </p:nvPr>
        </p:nvSpPr>
        <p:spPr>
          <a:xfrm>
            <a:off x="5183187" y="987425"/>
            <a:ext cx="6172199" cy="4873624"/>
          </a:xfrm>
          <a:prstGeom prst="rect">
            <a:avLst/>
          </a:prstGeom>
          <a:noFill/>
          <a:ln>
            <a:noFill/>
          </a:ln>
        </p:spPr>
        <p:txBody>
          <a:bodyPr anchorCtr="0" anchor="t" bIns="91425" lIns="91425" rIns="91425" tIns="91425"/>
          <a:lstStyle>
            <a:lvl1pPr lvl="0" rtl="0">
              <a:spcBef>
                <a:spcPts val="0"/>
              </a:spcBef>
              <a:defRPr sz="3200"/>
            </a:lvl1pPr>
            <a:lvl2pPr lvl="1" rtl="0">
              <a:spcBef>
                <a:spcPts val="0"/>
              </a:spcBef>
              <a:defRPr sz="2800"/>
            </a:lvl2pPr>
            <a:lvl3pPr lvl="2" rtl="0">
              <a:spcBef>
                <a:spcPts val="0"/>
              </a:spcBef>
              <a:defRPr sz="2400"/>
            </a:lvl3pPr>
            <a:lvl4pPr lvl="3" rtl="0">
              <a:spcBef>
                <a:spcPts val="0"/>
              </a:spcBef>
              <a:defRPr sz="2000"/>
            </a:lvl4pPr>
            <a:lvl5pPr lvl="4" rtl="0">
              <a:spcBef>
                <a:spcPts val="0"/>
              </a:spcBef>
              <a:defRPr sz="2000"/>
            </a:lvl5pPr>
            <a:lvl6pPr lvl="5" rtl="0">
              <a:spcBef>
                <a:spcPts val="0"/>
              </a:spcBef>
              <a:defRPr sz="2000"/>
            </a:lvl6pPr>
            <a:lvl7pPr lvl="6" rtl="0">
              <a:spcBef>
                <a:spcPts val="0"/>
              </a:spcBef>
              <a:defRPr sz="2000"/>
            </a:lvl7pPr>
            <a:lvl8pPr lvl="7" rtl="0">
              <a:spcBef>
                <a:spcPts val="0"/>
              </a:spcBef>
              <a:defRPr sz="2000"/>
            </a:lvl8pPr>
            <a:lvl9pPr lvl="8" rtl="0">
              <a:spcBef>
                <a:spcPts val="0"/>
              </a:spcBef>
              <a:defRPr sz="2000"/>
            </a:lvl9pPr>
          </a:lstStyle>
          <a:p/>
        </p:txBody>
      </p:sp>
      <p:sp>
        <p:nvSpPr>
          <p:cNvPr id="145" name="Shape 145"/>
          <p:cNvSpPr txBox="1"/>
          <p:nvPr>
            <p:ph idx="2" type="body"/>
          </p:nvPr>
        </p:nvSpPr>
        <p:spPr>
          <a:xfrm>
            <a:off x="839787" y="2057400"/>
            <a:ext cx="3932237" cy="3811588"/>
          </a:xfrm>
          <a:prstGeom prst="rect">
            <a:avLst/>
          </a:prstGeom>
          <a:noFill/>
          <a:ln>
            <a:noFill/>
          </a:ln>
        </p:spPr>
        <p:txBody>
          <a:bodyPr anchorCtr="0" anchor="t" bIns="91425" lIns="91425" rIns="91425" tIns="91425"/>
          <a:lstStyle>
            <a:lvl1pPr indent="0" lvl="0" marL="0" rtl="0">
              <a:spcBef>
                <a:spcPts val="0"/>
              </a:spcBef>
              <a:buFont typeface="Calibri"/>
              <a:buNone/>
              <a:defRPr sz="1600"/>
            </a:lvl1pPr>
            <a:lvl2pPr indent="0" lvl="1" marL="457200" rtl="0">
              <a:spcBef>
                <a:spcPts val="0"/>
              </a:spcBef>
              <a:buFont typeface="Calibri"/>
              <a:buNone/>
              <a:defRPr sz="1400"/>
            </a:lvl2pPr>
            <a:lvl3pPr indent="0" lvl="2" marL="914400" rtl="0">
              <a:spcBef>
                <a:spcPts val="0"/>
              </a:spcBef>
              <a:buFont typeface="Calibri"/>
              <a:buNone/>
              <a:defRPr sz="1200"/>
            </a:lvl3pPr>
            <a:lvl4pPr indent="0" lvl="3" marL="1371600" rtl="0">
              <a:spcBef>
                <a:spcPts val="0"/>
              </a:spcBef>
              <a:buFont typeface="Calibri"/>
              <a:buNone/>
              <a:defRPr sz="1000"/>
            </a:lvl4pPr>
            <a:lvl5pPr indent="0" lvl="4" marL="1828800" rtl="0">
              <a:spcBef>
                <a:spcPts val="0"/>
              </a:spcBef>
              <a:buFont typeface="Calibri"/>
              <a:buNone/>
              <a:defRPr sz="1000"/>
            </a:lvl5pPr>
            <a:lvl6pPr indent="0" lvl="5" marL="2286000" rtl="0">
              <a:spcBef>
                <a:spcPts val="0"/>
              </a:spcBef>
              <a:buFont typeface="Calibri"/>
              <a:buNone/>
              <a:defRPr sz="1000"/>
            </a:lvl6pPr>
            <a:lvl7pPr indent="0" lvl="6" marL="2743200" rtl="0">
              <a:spcBef>
                <a:spcPts val="0"/>
              </a:spcBef>
              <a:buFont typeface="Calibri"/>
              <a:buNone/>
              <a:defRPr sz="1000"/>
            </a:lvl7pPr>
            <a:lvl8pPr indent="0" lvl="7" marL="3200400" rtl="0">
              <a:spcBef>
                <a:spcPts val="0"/>
              </a:spcBef>
              <a:buFont typeface="Calibri"/>
              <a:buNone/>
              <a:defRPr sz="1000"/>
            </a:lvl8pPr>
            <a:lvl9pPr indent="0" lvl="8" marL="3657600" rtl="0">
              <a:spcBef>
                <a:spcPts val="0"/>
              </a:spcBef>
              <a:buFont typeface="Calibri"/>
              <a:buNone/>
              <a:defRPr sz="1000"/>
            </a:lvl9pPr>
          </a:lstStyle>
          <a:p/>
        </p:txBody>
      </p:sp>
      <p:sp>
        <p:nvSpPr>
          <p:cNvPr id="146" name="Shape 146"/>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47" name="Shape 147"/>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48" name="Shape 148"/>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49" name="Shape 149"/>
        <p:cNvGrpSpPr/>
        <p:nvPr/>
      </p:nvGrpSpPr>
      <p:grpSpPr>
        <a:xfrm>
          <a:off x="0" y="0"/>
          <a:ext cx="0" cy="0"/>
          <a:chOff x="0" y="0"/>
          <a:chExt cx="0" cy="0"/>
        </a:xfrm>
      </p:grpSpPr>
      <p:sp>
        <p:nvSpPr>
          <p:cNvPr id="150" name="Shape 150"/>
          <p:cNvSpPr txBox="1"/>
          <p:nvPr>
            <p:ph type="title"/>
          </p:nvPr>
        </p:nvSpPr>
        <p:spPr>
          <a:xfrm>
            <a:off x="839787" y="457200"/>
            <a:ext cx="3932237" cy="1600199"/>
          </a:xfrm>
          <a:prstGeom prst="rect">
            <a:avLst/>
          </a:prstGeom>
          <a:noFill/>
          <a:ln>
            <a:noFill/>
          </a:ln>
        </p:spPr>
        <p:txBody>
          <a:bodyPr anchorCtr="0" anchor="b" bIns="91425" lIns="91425" rIns="91425" tIns="91425"/>
          <a:lstStyle>
            <a:lvl1pPr lvl="0" rtl="0">
              <a:spcBef>
                <a:spcPts val="0"/>
              </a:spcBef>
              <a:defRPr sz="32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1" name="Shape 151"/>
          <p:cNvSpPr/>
          <p:nvPr>
            <p:ph idx="2" type="pic"/>
          </p:nvPr>
        </p:nvSpPr>
        <p:spPr>
          <a:xfrm>
            <a:off x="5183187" y="987425"/>
            <a:ext cx="6172199" cy="4873624"/>
          </a:xfrm>
          <a:prstGeom prst="rect">
            <a:avLst/>
          </a:prstGeom>
          <a:noFill/>
          <a:ln>
            <a:noFill/>
          </a:ln>
        </p:spPr>
        <p:txBody>
          <a:bodyPr anchorCtr="0" anchor="ctr" bIns="91425" lIns="91425" rIns="91425" tIns="91425"/>
          <a:lstStyle>
            <a:lvl1pPr indent="0" lvl="0" marL="0" marR="0" rtl="0" algn="l">
              <a:spcBef>
                <a:spcPts val="0"/>
              </a:spcBef>
              <a:buClr>
                <a:srgbClr val="888888"/>
              </a:buClr>
              <a:buFont typeface="Calibri"/>
              <a:buNone/>
              <a:defRPr b="0" i="0" sz="3200" u="none" cap="none" strike="noStrike">
                <a:solidFill>
                  <a:srgbClr val="888888"/>
                </a:solidFill>
                <a:latin typeface="Calibri"/>
                <a:ea typeface="Calibri"/>
                <a:cs typeface="Calibri"/>
                <a:sym typeface="Calibri"/>
              </a:defRPr>
            </a:lvl1pPr>
            <a:lvl2pPr indent="0" lvl="1" marL="457200" marR="0" rtl="0" algn="l">
              <a:spcBef>
                <a:spcPts val="0"/>
              </a:spcBef>
              <a:buClr>
                <a:schemeClr val="dk1"/>
              </a:buClr>
              <a:buFont typeface="Calibri"/>
              <a:buNone/>
              <a:defRPr b="0" i="0" sz="2800" u="none" cap="none" strike="noStrike">
                <a:solidFill>
                  <a:schemeClr val="dk1"/>
                </a:solidFill>
                <a:latin typeface="Calibri"/>
                <a:ea typeface="Calibri"/>
                <a:cs typeface="Calibri"/>
                <a:sym typeface="Calibri"/>
              </a:defRPr>
            </a:lvl2pPr>
            <a:lvl3pPr indent="0" lvl="2" marL="914400" marR="0" rtl="0" algn="l">
              <a:spcBef>
                <a:spcPts val="0"/>
              </a:spcBef>
              <a:buClr>
                <a:schemeClr val="dk1"/>
              </a:buClr>
              <a:buFont typeface="Calibri"/>
              <a:buNone/>
              <a:defRPr b="0" i="0" sz="2400" u="none" cap="none" strike="noStrike">
                <a:solidFill>
                  <a:schemeClr val="dk1"/>
                </a:solidFill>
                <a:latin typeface="Calibri"/>
                <a:ea typeface="Calibri"/>
                <a:cs typeface="Calibri"/>
                <a:sym typeface="Calibri"/>
              </a:defRPr>
            </a:lvl3pPr>
            <a:lvl4pPr indent="0" lvl="3" marL="13716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4pPr>
            <a:lvl5pPr indent="0" lvl="4" marL="18288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5pPr>
            <a:lvl6pPr indent="0" lvl="5" marL="22860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Calibri"/>
              <a:buNone/>
              <a:defRPr b="0" i="0" sz="2000" u="none" cap="none" strike="noStrike">
                <a:solidFill>
                  <a:schemeClr val="dk1"/>
                </a:solidFill>
                <a:latin typeface="Calibri"/>
                <a:ea typeface="Calibri"/>
                <a:cs typeface="Calibri"/>
                <a:sym typeface="Calibri"/>
              </a:defRPr>
            </a:lvl9pPr>
          </a:lstStyle>
          <a:p/>
        </p:txBody>
      </p:sp>
      <p:sp>
        <p:nvSpPr>
          <p:cNvPr id="152" name="Shape 152"/>
          <p:cNvSpPr txBox="1"/>
          <p:nvPr>
            <p:ph idx="1" type="body"/>
          </p:nvPr>
        </p:nvSpPr>
        <p:spPr>
          <a:xfrm>
            <a:off x="839787" y="2057400"/>
            <a:ext cx="3932237" cy="3811588"/>
          </a:xfrm>
          <a:prstGeom prst="rect">
            <a:avLst/>
          </a:prstGeom>
          <a:noFill/>
          <a:ln>
            <a:noFill/>
          </a:ln>
        </p:spPr>
        <p:txBody>
          <a:bodyPr anchorCtr="0" anchor="t" bIns="91425" lIns="91425" rIns="91425" tIns="91425"/>
          <a:lstStyle>
            <a:lvl1pPr indent="0" lvl="0" marL="0" rtl="0">
              <a:spcBef>
                <a:spcPts val="0"/>
              </a:spcBef>
              <a:buFont typeface="Calibri"/>
              <a:buNone/>
              <a:defRPr sz="1600"/>
            </a:lvl1pPr>
            <a:lvl2pPr indent="0" lvl="1" marL="457200" rtl="0">
              <a:spcBef>
                <a:spcPts val="0"/>
              </a:spcBef>
              <a:buFont typeface="Calibri"/>
              <a:buNone/>
              <a:defRPr sz="1400"/>
            </a:lvl2pPr>
            <a:lvl3pPr indent="0" lvl="2" marL="914400" rtl="0">
              <a:spcBef>
                <a:spcPts val="0"/>
              </a:spcBef>
              <a:buFont typeface="Calibri"/>
              <a:buNone/>
              <a:defRPr sz="1200"/>
            </a:lvl3pPr>
            <a:lvl4pPr indent="0" lvl="3" marL="1371600" rtl="0">
              <a:spcBef>
                <a:spcPts val="0"/>
              </a:spcBef>
              <a:buFont typeface="Calibri"/>
              <a:buNone/>
              <a:defRPr sz="1000"/>
            </a:lvl4pPr>
            <a:lvl5pPr indent="0" lvl="4" marL="1828800" rtl="0">
              <a:spcBef>
                <a:spcPts val="0"/>
              </a:spcBef>
              <a:buFont typeface="Calibri"/>
              <a:buNone/>
              <a:defRPr sz="1000"/>
            </a:lvl5pPr>
            <a:lvl6pPr indent="0" lvl="5" marL="2286000" rtl="0">
              <a:spcBef>
                <a:spcPts val="0"/>
              </a:spcBef>
              <a:buFont typeface="Calibri"/>
              <a:buNone/>
              <a:defRPr sz="1000"/>
            </a:lvl6pPr>
            <a:lvl7pPr indent="0" lvl="6" marL="2743200" rtl="0">
              <a:spcBef>
                <a:spcPts val="0"/>
              </a:spcBef>
              <a:buFont typeface="Calibri"/>
              <a:buNone/>
              <a:defRPr sz="1000"/>
            </a:lvl7pPr>
            <a:lvl8pPr indent="0" lvl="7" marL="3200400" rtl="0">
              <a:spcBef>
                <a:spcPts val="0"/>
              </a:spcBef>
              <a:buFont typeface="Calibri"/>
              <a:buNone/>
              <a:defRPr sz="1000"/>
            </a:lvl8pPr>
            <a:lvl9pPr indent="0" lvl="8" marL="3657600" rtl="0">
              <a:spcBef>
                <a:spcPts val="0"/>
              </a:spcBef>
              <a:buFont typeface="Calibri"/>
              <a:buNone/>
              <a:defRPr sz="1000"/>
            </a:lvl9pPr>
          </a:lstStyle>
          <a:p/>
        </p:txBody>
      </p:sp>
      <p:sp>
        <p:nvSpPr>
          <p:cNvPr id="153" name="Shape 153"/>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54" name="Shape 154"/>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55" name="Shape 155"/>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56" name="Shape 156"/>
        <p:cNvGrpSpPr/>
        <p:nvPr/>
      </p:nvGrpSpPr>
      <p:grpSpPr>
        <a:xfrm>
          <a:off x="0" y="0"/>
          <a:ext cx="0" cy="0"/>
          <a:chOff x="0" y="0"/>
          <a:chExt cx="0" cy="0"/>
        </a:xfrm>
      </p:grpSpPr>
      <p:sp>
        <p:nvSpPr>
          <p:cNvPr id="157" name="Shape 157"/>
          <p:cNvSpPr txBox="1"/>
          <p:nvPr>
            <p:ph type="title"/>
          </p:nvPr>
        </p:nvSpPr>
        <p:spPr>
          <a:xfrm>
            <a:off x="838200" y="365125"/>
            <a:ext cx="10515599" cy="1325562"/>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8" name="Shape 158"/>
          <p:cNvSpPr txBox="1"/>
          <p:nvPr>
            <p:ph idx="1" type="body"/>
          </p:nvPr>
        </p:nvSpPr>
        <p:spPr>
          <a:xfrm rot="5400000">
            <a:off x="3920331" y="-1256505"/>
            <a:ext cx="4351338" cy="10515599"/>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159" name="Shape 159"/>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60" name="Shape 160"/>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61" name="Shape 161"/>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62" name="Shape 162"/>
        <p:cNvGrpSpPr/>
        <p:nvPr/>
      </p:nvGrpSpPr>
      <p:grpSpPr>
        <a:xfrm>
          <a:off x="0" y="0"/>
          <a:ext cx="0" cy="0"/>
          <a:chOff x="0" y="0"/>
          <a:chExt cx="0" cy="0"/>
        </a:xfrm>
      </p:grpSpPr>
      <p:sp>
        <p:nvSpPr>
          <p:cNvPr id="163" name="Shape 163"/>
          <p:cNvSpPr txBox="1"/>
          <p:nvPr>
            <p:ph type="title"/>
          </p:nvPr>
        </p:nvSpPr>
        <p:spPr>
          <a:xfrm rot="5400000">
            <a:off x="7133431" y="1956594"/>
            <a:ext cx="5811838" cy="2628899"/>
          </a:xfrm>
          <a:prstGeom prst="rect">
            <a:avLst/>
          </a:prstGeom>
          <a:noFill/>
          <a:ln>
            <a:noFill/>
          </a:ln>
        </p:spPr>
        <p:txBody>
          <a:bodyPr anchorCtr="0" anchor="ctr" bIns="91425" lIns="91425" rIns="91425" tIns="91425"/>
          <a:lstStyle>
            <a:lvl1pPr lvl="0" rtl="0" algn="l">
              <a:lnSpc>
                <a:spcPct val="90000"/>
              </a:lnSpc>
              <a:spcBef>
                <a:spcPts val="0"/>
              </a:spcBef>
              <a:buClr>
                <a:schemeClr val="dk1"/>
              </a:buClr>
              <a:buFont typeface="Calibri"/>
              <a:buNone/>
              <a:defRPr sz="4400">
                <a:solidFill>
                  <a:schemeClr val="dk1"/>
                </a:solidFill>
                <a:latin typeface="Calibri"/>
                <a:ea typeface="Calibri"/>
                <a:cs typeface="Calibri"/>
                <a:sym typeface="Calibri"/>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64" name="Shape 164"/>
          <p:cNvSpPr txBox="1"/>
          <p:nvPr>
            <p:ph idx="1" type="body"/>
          </p:nvPr>
        </p:nvSpPr>
        <p:spPr>
          <a:xfrm rot="5400000">
            <a:off x="1799431" y="-596105"/>
            <a:ext cx="5811838" cy="7734299"/>
          </a:xfrm>
          <a:prstGeom prst="rect">
            <a:avLst/>
          </a:prstGeom>
          <a:noFill/>
          <a:ln>
            <a:noFill/>
          </a:ln>
        </p:spPr>
        <p:txBody>
          <a:bodyPr anchorCtr="0" anchor="t" bIns="91425" lIns="91425" rIns="91425" tIns="91425"/>
          <a:lstStyle>
            <a:lvl1pPr indent="-50800" lvl="0" marL="228600" rtl="0" algn="l">
              <a:lnSpc>
                <a:spcPct val="90000"/>
              </a:lnSpc>
              <a:spcBef>
                <a:spcPts val="1000"/>
              </a:spcBef>
              <a:buClr>
                <a:schemeClr val="dk1"/>
              </a:buClr>
              <a:buFont typeface="Arial"/>
              <a:buChar char="•"/>
              <a:defRPr sz="2800">
                <a:solidFill>
                  <a:schemeClr val="dk1"/>
                </a:solidFill>
                <a:latin typeface="Calibri"/>
                <a:ea typeface="Calibri"/>
                <a:cs typeface="Calibri"/>
                <a:sym typeface="Calibri"/>
              </a:defRPr>
            </a:lvl1pPr>
            <a:lvl2pPr indent="-76200" lvl="1" marL="685800" rtl="0" algn="l">
              <a:lnSpc>
                <a:spcPct val="90000"/>
              </a:lnSpc>
              <a:spcBef>
                <a:spcPts val="500"/>
              </a:spcBef>
              <a:buClr>
                <a:schemeClr val="dk1"/>
              </a:buClr>
              <a:buFont typeface="Arial"/>
              <a:buChar char="•"/>
              <a:defRPr sz="2400">
                <a:solidFill>
                  <a:schemeClr val="dk1"/>
                </a:solidFill>
                <a:latin typeface="Calibri"/>
                <a:ea typeface="Calibri"/>
                <a:cs typeface="Calibri"/>
                <a:sym typeface="Calibri"/>
              </a:defRPr>
            </a:lvl2pPr>
            <a:lvl3pPr indent="-101600" lvl="2" marL="1143000" rtl="0" algn="l">
              <a:lnSpc>
                <a:spcPct val="90000"/>
              </a:lnSpc>
              <a:spcBef>
                <a:spcPts val="500"/>
              </a:spcBef>
              <a:buClr>
                <a:schemeClr val="dk1"/>
              </a:buClr>
              <a:buFont typeface="Arial"/>
              <a:buChar char="•"/>
              <a:defRPr sz="2000">
                <a:solidFill>
                  <a:schemeClr val="dk1"/>
                </a:solidFill>
                <a:latin typeface="Calibri"/>
                <a:ea typeface="Calibri"/>
                <a:cs typeface="Calibri"/>
                <a:sym typeface="Calibri"/>
              </a:defRPr>
            </a:lvl3pPr>
            <a:lvl4pPr indent="-114300" lvl="3" marL="1600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4pPr>
            <a:lvl5pPr indent="-114300" lvl="4" marL="20574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5pPr>
            <a:lvl6pPr indent="-114300" lvl="5" marL="25146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6pPr>
            <a:lvl7pPr indent="-114300" lvl="6" marL="29718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7pPr>
            <a:lvl8pPr indent="-114300" lvl="7" marL="34290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8pPr>
            <a:lvl9pPr indent="-114300" lvl="8" marL="3886200" rtl="0" algn="l">
              <a:lnSpc>
                <a:spcPct val="90000"/>
              </a:lnSpc>
              <a:spcBef>
                <a:spcPts val="500"/>
              </a:spcBef>
              <a:buClr>
                <a:schemeClr val="dk1"/>
              </a:buClr>
              <a:buFont typeface="Arial"/>
              <a:buChar char="•"/>
              <a:defRPr sz="1800">
                <a:solidFill>
                  <a:schemeClr val="dk1"/>
                </a:solidFill>
                <a:latin typeface="Calibri"/>
                <a:ea typeface="Calibri"/>
                <a:cs typeface="Calibri"/>
                <a:sym typeface="Calibri"/>
              </a:defRPr>
            </a:lvl9pPr>
          </a:lstStyle>
          <a:p/>
        </p:txBody>
      </p:sp>
      <p:sp>
        <p:nvSpPr>
          <p:cNvPr id="165" name="Shape 165"/>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66" name="Shape 166"/>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167" name="Shape 167"/>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9" name="Shape 29"/>
        <p:cNvGrpSpPr/>
        <p:nvPr/>
      </p:nvGrpSpPr>
      <p:grpSpPr>
        <a:xfrm>
          <a:off x="0" y="0"/>
          <a:ext cx="0" cy="0"/>
          <a:chOff x="0" y="0"/>
          <a:chExt cx="0" cy="0"/>
        </a:xfrm>
      </p:grpSpPr>
      <p:sp>
        <p:nvSpPr>
          <p:cNvPr id="30" name="Shape 30"/>
          <p:cNvSpPr txBox="1"/>
          <p:nvPr>
            <p:ph type="title"/>
          </p:nvPr>
        </p:nvSpPr>
        <p:spPr>
          <a:xfrm>
            <a:off x="415600" y="421233"/>
            <a:ext cx="11360700" cy="1108500"/>
          </a:xfrm>
          <a:prstGeom prst="rect">
            <a:avLst/>
          </a:prstGeom>
        </p:spPr>
        <p:txBody>
          <a:bodyPr anchorCtr="0" anchor="b"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 type="body"/>
          </p:nvPr>
        </p:nvSpPr>
        <p:spPr>
          <a:xfrm>
            <a:off x="415600" y="1633633"/>
            <a:ext cx="5333099" cy="4472100"/>
          </a:xfrm>
          <a:prstGeom prst="rect">
            <a:avLst/>
          </a:prstGeom>
        </p:spPr>
        <p:txBody>
          <a:bodyPr anchorCtr="0" anchor="t" bIns="121900" lIns="121900" rIns="121900" tIns="121900"/>
          <a:lstStyle>
            <a:lvl1pPr lvl="0">
              <a:spcBef>
                <a:spcPts val="0"/>
              </a:spcBef>
              <a:buSzPct val="100000"/>
              <a:defRPr sz="19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p:txBody>
      </p:sp>
      <p:sp>
        <p:nvSpPr>
          <p:cNvPr id="32" name="Shape 32"/>
          <p:cNvSpPr txBox="1"/>
          <p:nvPr>
            <p:ph idx="2" type="body"/>
          </p:nvPr>
        </p:nvSpPr>
        <p:spPr>
          <a:xfrm>
            <a:off x="6443200" y="1633633"/>
            <a:ext cx="5333099" cy="4472100"/>
          </a:xfrm>
          <a:prstGeom prst="rect">
            <a:avLst/>
          </a:prstGeom>
        </p:spPr>
        <p:txBody>
          <a:bodyPr anchorCtr="0" anchor="t" bIns="121900" lIns="121900" rIns="121900" tIns="121900"/>
          <a:lstStyle>
            <a:lvl1pPr lvl="0">
              <a:spcBef>
                <a:spcPts val="0"/>
              </a:spcBef>
              <a:buSzPct val="100000"/>
              <a:defRPr sz="19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p:txBody>
      </p:sp>
      <p:sp>
        <p:nvSpPr>
          <p:cNvPr id="33" name="Shape 33"/>
          <p:cNvSpPr txBox="1"/>
          <p:nvPr>
            <p:ph idx="12" type="sldNum"/>
          </p:nvPr>
        </p:nvSpPr>
        <p:spPr>
          <a:xfrm>
            <a:off x="11296610" y="6217622"/>
            <a:ext cx="731700" cy="524699"/>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4" name="Shape 34"/>
        <p:cNvGrpSpPr/>
        <p:nvPr/>
      </p:nvGrpSpPr>
      <p:grpSpPr>
        <a:xfrm>
          <a:off x="0" y="0"/>
          <a:ext cx="0" cy="0"/>
          <a:chOff x="0" y="0"/>
          <a:chExt cx="0" cy="0"/>
        </a:xfrm>
      </p:grpSpPr>
      <p:sp>
        <p:nvSpPr>
          <p:cNvPr id="35" name="Shape 35"/>
          <p:cNvSpPr txBox="1"/>
          <p:nvPr>
            <p:ph type="title"/>
          </p:nvPr>
        </p:nvSpPr>
        <p:spPr>
          <a:xfrm>
            <a:off x="415600" y="421233"/>
            <a:ext cx="11360700" cy="1108500"/>
          </a:xfrm>
          <a:prstGeom prst="rect">
            <a:avLst/>
          </a:prstGeom>
        </p:spPr>
        <p:txBody>
          <a:bodyPr anchorCtr="0" anchor="b" bIns="121900" lIns="121900" rIns="121900" tIns="12190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2" type="sldNum"/>
          </p:nvPr>
        </p:nvSpPr>
        <p:spPr>
          <a:xfrm>
            <a:off x="11296610" y="6217622"/>
            <a:ext cx="731700" cy="524699"/>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7" name="Shape 37"/>
        <p:cNvGrpSpPr/>
        <p:nvPr/>
      </p:nvGrpSpPr>
      <p:grpSpPr>
        <a:xfrm>
          <a:off x="0" y="0"/>
          <a:ext cx="0" cy="0"/>
          <a:chOff x="0" y="0"/>
          <a:chExt cx="0" cy="0"/>
        </a:xfrm>
      </p:grpSpPr>
      <p:sp>
        <p:nvSpPr>
          <p:cNvPr id="38" name="Shape 38"/>
          <p:cNvSpPr txBox="1"/>
          <p:nvPr>
            <p:ph type="title"/>
          </p:nvPr>
        </p:nvSpPr>
        <p:spPr>
          <a:xfrm>
            <a:off x="415600" y="740800"/>
            <a:ext cx="3744000" cy="1007700"/>
          </a:xfrm>
          <a:prstGeom prst="rect">
            <a:avLst/>
          </a:prstGeom>
        </p:spPr>
        <p:txBody>
          <a:bodyPr anchorCtr="0" anchor="b" bIns="121900" lIns="121900" rIns="121900" tIns="12190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39" name="Shape 39"/>
          <p:cNvSpPr txBox="1"/>
          <p:nvPr>
            <p:ph idx="1" type="body"/>
          </p:nvPr>
        </p:nvSpPr>
        <p:spPr>
          <a:xfrm>
            <a:off x="415600" y="1865866"/>
            <a:ext cx="3744000" cy="3713099"/>
          </a:xfrm>
          <a:prstGeom prst="rect">
            <a:avLst/>
          </a:prstGeom>
        </p:spPr>
        <p:txBody>
          <a:bodyPr anchorCtr="0" anchor="t" bIns="121900" lIns="121900" rIns="121900" tIns="121900"/>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p:txBody>
      </p:sp>
      <p:sp>
        <p:nvSpPr>
          <p:cNvPr id="40" name="Shape 40"/>
          <p:cNvSpPr txBox="1"/>
          <p:nvPr>
            <p:ph idx="12" type="sldNum"/>
          </p:nvPr>
        </p:nvSpPr>
        <p:spPr>
          <a:xfrm>
            <a:off x="11296610" y="6217622"/>
            <a:ext cx="731700" cy="524699"/>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1" name="Shape 41"/>
        <p:cNvGrpSpPr/>
        <p:nvPr/>
      </p:nvGrpSpPr>
      <p:grpSpPr>
        <a:xfrm>
          <a:off x="0" y="0"/>
          <a:ext cx="0" cy="0"/>
          <a:chOff x="0" y="0"/>
          <a:chExt cx="0" cy="0"/>
        </a:xfrm>
      </p:grpSpPr>
      <p:sp>
        <p:nvSpPr>
          <p:cNvPr id="42" name="Shape 42"/>
          <p:cNvSpPr/>
          <p:nvPr/>
        </p:nvSpPr>
        <p:spPr>
          <a:xfrm>
            <a:off x="0" y="6727600"/>
            <a:ext cx="12192000" cy="130499"/>
          </a:xfrm>
          <a:prstGeom prst="rect">
            <a:avLst/>
          </a:prstGeom>
          <a:solidFill>
            <a:schemeClr val="lt2"/>
          </a:solidFill>
          <a:ln>
            <a:noFill/>
          </a:ln>
        </p:spPr>
        <p:txBody>
          <a:bodyPr anchorCtr="0" anchor="ctr" bIns="121900" lIns="121900" rIns="121900" tIns="121900">
            <a:noAutofit/>
          </a:bodyPr>
          <a:lstStyle/>
          <a:p>
            <a:pPr lvl="0">
              <a:spcBef>
                <a:spcPts val="0"/>
              </a:spcBef>
              <a:buNone/>
            </a:pPr>
            <a:r>
              <a:t/>
            </a:r>
            <a:endParaRPr/>
          </a:p>
        </p:txBody>
      </p:sp>
      <p:sp>
        <p:nvSpPr>
          <p:cNvPr id="43" name="Shape 43"/>
          <p:cNvSpPr txBox="1"/>
          <p:nvPr>
            <p:ph type="title"/>
          </p:nvPr>
        </p:nvSpPr>
        <p:spPr>
          <a:xfrm>
            <a:off x="653666" y="600200"/>
            <a:ext cx="7838399" cy="5454299"/>
          </a:xfrm>
          <a:prstGeom prst="rect">
            <a:avLst/>
          </a:prstGeom>
        </p:spPr>
        <p:txBody>
          <a:bodyPr anchorCtr="0" anchor="ctr" bIns="121900" lIns="121900" rIns="121900" tIns="121900"/>
          <a:lstStyle>
            <a:lvl1pPr lvl="0">
              <a:spcBef>
                <a:spcPts val="0"/>
              </a:spcBef>
              <a:buSzPct val="100000"/>
              <a:defRPr sz="6400"/>
            </a:lvl1pPr>
            <a:lvl2pPr lvl="1">
              <a:spcBef>
                <a:spcPts val="0"/>
              </a:spcBef>
              <a:buSzPct val="100000"/>
              <a:defRPr sz="6400"/>
            </a:lvl2pPr>
            <a:lvl3pPr lvl="2">
              <a:spcBef>
                <a:spcPts val="0"/>
              </a:spcBef>
              <a:buSzPct val="100000"/>
              <a:defRPr sz="6400"/>
            </a:lvl3pPr>
            <a:lvl4pPr lvl="3">
              <a:spcBef>
                <a:spcPts val="0"/>
              </a:spcBef>
              <a:buSzPct val="100000"/>
              <a:defRPr sz="6400"/>
            </a:lvl4pPr>
            <a:lvl5pPr lvl="4">
              <a:spcBef>
                <a:spcPts val="0"/>
              </a:spcBef>
              <a:buSzPct val="100000"/>
              <a:defRPr sz="6400"/>
            </a:lvl5pPr>
            <a:lvl6pPr lvl="5">
              <a:spcBef>
                <a:spcPts val="0"/>
              </a:spcBef>
              <a:buSzPct val="100000"/>
              <a:defRPr sz="6400"/>
            </a:lvl6pPr>
            <a:lvl7pPr lvl="6">
              <a:spcBef>
                <a:spcPts val="0"/>
              </a:spcBef>
              <a:buSzPct val="100000"/>
              <a:defRPr sz="6400"/>
            </a:lvl7pPr>
            <a:lvl8pPr lvl="7">
              <a:spcBef>
                <a:spcPts val="0"/>
              </a:spcBef>
              <a:buSzPct val="100000"/>
              <a:defRPr sz="6400"/>
            </a:lvl8pPr>
            <a:lvl9pPr lvl="8">
              <a:spcBef>
                <a:spcPts val="0"/>
              </a:spcBef>
              <a:buSzPct val="100000"/>
              <a:defRPr sz="6400"/>
            </a:lvl9pPr>
          </a:lstStyle>
          <a:p/>
        </p:txBody>
      </p:sp>
      <p:sp>
        <p:nvSpPr>
          <p:cNvPr id="44" name="Shape 44"/>
          <p:cNvSpPr txBox="1"/>
          <p:nvPr>
            <p:ph idx="12" type="sldNum"/>
          </p:nvPr>
        </p:nvSpPr>
        <p:spPr>
          <a:xfrm>
            <a:off x="11296610" y="6217622"/>
            <a:ext cx="731700" cy="524699"/>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a:off x="6096000" y="-33"/>
            <a:ext cx="6096000" cy="6858000"/>
          </a:xfrm>
          <a:prstGeom prst="rect">
            <a:avLst/>
          </a:prstGeom>
          <a:solidFill>
            <a:schemeClr val="lt2"/>
          </a:solidFill>
          <a:ln>
            <a:noFill/>
          </a:ln>
        </p:spPr>
        <p:txBody>
          <a:bodyPr anchorCtr="0" anchor="ctr" bIns="121900" lIns="121900" rIns="121900" tIns="121900">
            <a:noAutofit/>
          </a:bodyPr>
          <a:lstStyle/>
          <a:p>
            <a:pPr lvl="0">
              <a:spcBef>
                <a:spcPts val="0"/>
              </a:spcBef>
              <a:buNone/>
            </a:pPr>
            <a:r>
              <a:t/>
            </a:r>
            <a:endParaRPr/>
          </a:p>
        </p:txBody>
      </p:sp>
      <p:cxnSp>
        <p:nvCxnSpPr>
          <p:cNvPr id="47" name="Shape 47"/>
          <p:cNvCxnSpPr/>
          <p:nvPr/>
        </p:nvCxnSpPr>
        <p:spPr>
          <a:xfrm>
            <a:off x="6706233" y="5994000"/>
            <a:ext cx="624300" cy="0"/>
          </a:xfrm>
          <a:prstGeom prst="straightConnector1">
            <a:avLst/>
          </a:prstGeom>
          <a:noFill/>
          <a:ln cap="flat" cmpd="sng" w="19050">
            <a:solidFill>
              <a:schemeClr val="lt1"/>
            </a:solidFill>
            <a:prstDash val="solid"/>
            <a:round/>
            <a:headEnd len="med" w="med" type="none"/>
            <a:tailEnd len="med" w="med" type="none"/>
          </a:ln>
        </p:spPr>
      </p:cxnSp>
      <p:sp>
        <p:nvSpPr>
          <p:cNvPr id="48" name="Shape 48"/>
          <p:cNvSpPr txBox="1"/>
          <p:nvPr>
            <p:ph type="title"/>
          </p:nvPr>
        </p:nvSpPr>
        <p:spPr>
          <a:xfrm>
            <a:off x="354000" y="1239033"/>
            <a:ext cx="5393699" cy="2381700"/>
          </a:xfrm>
          <a:prstGeom prst="rect">
            <a:avLst/>
          </a:prstGeom>
        </p:spPr>
        <p:txBody>
          <a:bodyPr anchorCtr="0" anchor="b" bIns="121900" lIns="121900" rIns="121900" tIns="121900"/>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9" name="Shape 49"/>
          <p:cNvSpPr txBox="1"/>
          <p:nvPr>
            <p:ph idx="1" type="subTitle"/>
          </p:nvPr>
        </p:nvSpPr>
        <p:spPr>
          <a:xfrm>
            <a:off x="354000" y="3692000"/>
            <a:ext cx="5393699" cy="2098799"/>
          </a:xfrm>
          <a:prstGeom prst="rect">
            <a:avLst/>
          </a:prstGeom>
        </p:spPr>
        <p:txBody>
          <a:bodyPr anchorCtr="0" anchor="t" bIns="121900" lIns="121900" rIns="121900" tIns="121900"/>
          <a:lstStyle>
            <a:lvl1pPr lvl="0" algn="ctr">
              <a:lnSpc>
                <a:spcPct val="100000"/>
              </a:lnSpc>
              <a:spcBef>
                <a:spcPts val="0"/>
              </a:spcBef>
              <a:spcAft>
                <a:spcPts val="0"/>
              </a:spcAft>
              <a:buSzPct val="100000"/>
              <a:buFont typeface="Economica"/>
              <a:buNone/>
              <a:defRPr sz="32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32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32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32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32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32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32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32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3200">
                <a:latin typeface="Economica"/>
                <a:ea typeface="Economica"/>
                <a:cs typeface="Economica"/>
                <a:sym typeface="Economica"/>
              </a:defRPr>
            </a:lvl9pPr>
          </a:lstStyle>
          <a:p/>
        </p:txBody>
      </p:sp>
      <p:sp>
        <p:nvSpPr>
          <p:cNvPr id="50" name="Shape 50"/>
          <p:cNvSpPr txBox="1"/>
          <p:nvPr>
            <p:ph idx="2" type="body"/>
          </p:nvPr>
        </p:nvSpPr>
        <p:spPr>
          <a:xfrm>
            <a:off x="6586000" y="965600"/>
            <a:ext cx="5115899" cy="4926900"/>
          </a:xfrm>
          <a:prstGeom prst="rect">
            <a:avLst/>
          </a:prstGeom>
        </p:spPr>
        <p:txBody>
          <a:bodyPr anchorCtr="0" anchor="ctr" bIns="121900" lIns="121900" rIns="121900" tIns="12190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11296610" y="6217622"/>
            <a:ext cx="731700" cy="524699"/>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ph idx="1" type="body"/>
          </p:nvPr>
        </p:nvSpPr>
        <p:spPr>
          <a:xfrm>
            <a:off x="426000" y="5625233"/>
            <a:ext cx="7998300" cy="798299"/>
          </a:xfrm>
          <a:prstGeom prst="rect">
            <a:avLst/>
          </a:prstGeom>
        </p:spPr>
        <p:txBody>
          <a:bodyPr anchorCtr="0" anchor="ctr" bIns="121900" lIns="121900" rIns="121900" tIns="121900"/>
          <a:lstStyle>
            <a:lvl1pPr lvl="0">
              <a:lnSpc>
                <a:spcPct val="100000"/>
              </a:lnSpc>
              <a:spcBef>
                <a:spcPts val="0"/>
              </a:spcBef>
              <a:spcAft>
                <a:spcPts val="0"/>
              </a:spcAft>
              <a:buSzPct val="100000"/>
              <a:buFont typeface="Economica"/>
              <a:buNone/>
              <a:defRPr sz="3200">
                <a:latin typeface="Economica"/>
                <a:ea typeface="Economica"/>
                <a:cs typeface="Economica"/>
                <a:sym typeface="Economica"/>
              </a:defRPr>
            </a:lvl1pPr>
          </a:lstStyle>
          <a:p/>
        </p:txBody>
      </p:sp>
      <p:sp>
        <p:nvSpPr>
          <p:cNvPr id="54" name="Shape 54"/>
          <p:cNvSpPr txBox="1"/>
          <p:nvPr>
            <p:ph idx="12" type="sldNum"/>
          </p:nvPr>
        </p:nvSpPr>
        <p:spPr>
          <a:xfrm>
            <a:off x="11296610" y="6217622"/>
            <a:ext cx="731700" cy="524699"/>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5" name="Shape 55"/>
        <p:cNvGrpSpPr/>
        <p:nvPr/>
      </p:nvGrpSpPr>
      <p:grpSpPr>
        <a:xfrm>
          <a:off x="0" y="0"/>
          <a:ext cx="0" cy="0"/>
          <a:chOff x="0" y="0"/>
          <a:chExt cx="0" cy="0"/>
        </a:xfrm>
      </p:grpSpPr>
      <p:sp>
        <p:nvSpPr>
          <p:cNvPr id="56" name="Shape 56"/>
          <p:cNvSpPr/>
          <p:nvPr/>
        </p:nvSpPr>
        <p:spPr>
          <a:xfrm>
            <a:off x="0" y="6727600"/>
            <a:ext cx="12192000" cy="130499"/>
          </a:xfrm>
          <a:prstGeom prst="rect">
            <a:avLst/>
          </a:prstGeom>
          <a:solidFill>
            <a:schemeClr val="lt2"/>
          </a:solidFill>
          <a:ln>
            <a:noFill/>
          </a:ln>
        </p:spPr>
        <p:txBody>
          <a:bodyPr anchorCtr="0" anchor="ctr" bIns="121900" lIns="121900" rIns="121900" tIns="121900">
            <a:noAutofit/>
          </a:bodyPr>
          <a:lstStyle/>
          <a:p>
            <a:pPr lvl="0">
              <a:spcBef>
                <a:spcPts val="0"/>
              </a:spcBef>
              <a:buNone/>
            </a:pPr>
            <a:r>
              <a:t/>
            </a:r>
            <a:endParaRPr/>
          </a:p>
        </p:txBody>
      </p:sp>
      <p:sp>
        <p:nvSpPr>
          <p:cNvPr id="57" name="Shape 57"/>
          <p:cNvSpPr txBox="1"/>
          <p:nvPr>
            <p:ph type="title"/>
          </p:nvPr>
        </p:nvSpPr>
        <p:spPr>
          <a:xfrm>
            <a:off x="415600" y="1276166"/>
            <a:ext cx="11360700" cy="2838299"/>
          </a:xfrm>
          <a:prstGeom prst="rect">
            <a:avLst/>
          </a:prstGeom>
        </p:spPr>
        <p:txBody>
          <a:bodyPr anchorCtr="0" anchor="ctr" bIns="121900" lIns="121900" rIns="121900" tIns="121900"/>
          <a:lstStyle>
            <a:lvl1pPr lvl="0" algn="ctr">
              <a:spcBef>
                <a:spcPts val="0"/>
              </a:spcBef>
              <a:buClr>
                <a:schemeClr val="lt2"/>
              </a:buClr>
              <a:buSzPct val="100000"/>
              <a:defRPr sz="21300">
                <a:solidFill>
                  <a:schemeClr val="lt2"/>
                </a:solidFill>
              </a:defRPr>
            </a:lvl1pPr>
            <a:lvl2pPr lvl="1" algn="ctr">
              <a:spcBef>
                <a:spcPts val="0"/>
              </a:spcBef>
              <a:buClr>
                <a:schemeClr val="lt2"/>
              </a:buClr>
              <a:buSzPct val="100000"/>
              <a:defRPr sz="21300">
                <a:solidFill>
                  <a:schemeClr val="lt2"/>
                </a:solidFill>
              </a:defRPr>
            </a:lvl2pPr>
            <a:lvl3pPr lvl="2" algn="ctr">
              <a:spcBef>
                <a:spcPts val="0"/>
              </a:spcBef>
              <a:buClr>
                <a:schemeClr val="lt2"/>
              </a:buClr>
              <a:buSzPct val="100000"/>
              <a:defRPr sz="21300">
                <a:solidFill>
                  <a:schemeClr val="lt2"/>
                </a:solidFill>
              </a:defRPr>
            </a:lvl3pPr>
            <a:lvl4pPr lvl="3" algn="ctr">
              <a:spcBef>
                <a:spcPts val="0"/>
              </a:spcBef>
              <a:buClr>
                <a:schemeClr val="lt2"/>
              </a:buClr>
              <a:buSzPct val="100000"/>
              <a:defRPr sz="21300">
                <a:solidFill>
                  <a:schemeClr val="lt2"/>
                </a:solidFill>
              </a:defRPr>
            </a:lvl4pPr>
            <a:lvl5pPr lvl="4" algn="ctr">
              <a:spcBef>
                <a:spcPts val="0"/>
              </a:spcBef>
              <a:buClr>
                <a:schemeClr val="lt2"/>
              </a:buClr>
              <a:buSzPct val="100000"/>
              <a:defRPr sz="21300">
                <a:solidFill>
                  <a:schemeClr val="lt2"/>
                </a:solidFill>
              </a:defRPr>
            </a:lvl5pPr>
            <a:lvl6pPr lvl="5" algn="ctr">
              <a:spcBef>
                <a:spcPts val="0"/>
              </a:spcBef>
              <a:buClr>
                <a:schemeClr val="lt2"/>
              </a:buClr>
              <a:buSzPct val="100000"/>
              <a:defRPr sz="21300">
                <a:solidFill>
                  <a:schemeClr val="lt2"/>
                </a:solidFill>
              </a:defRPr>
            </a:lvl6pPr>
            <a:lvl7pPr lvl="6" algn="ctr">
              <a:spcBef>
                <a:spcPts val="0"/>
              </a:spcBef>
              <a:buClr>
                <a:schemeClr val="lt2"/>
              </a:buClr>
              <a:buSzPct val="100000"/>
              <a:defRPr sz="21300">
                <a:solidFill>
                  <a:schemeClr val="lt2"/>
                </a:solidFill>
              </a:defRPr>
            </a:lvl7pPr>
            <a:lvl8pPr lvl="7" algn="ctr">
              <a:spcBef>
                <a:spcPts val="0"/>
              </a:spcBef>
              <a:buClr>
                <a:schemeClr val="lt2"/>
              </a:buClr>
              <a:buSzPct val="100000"/>
              <a:defRPr sz="21300">
                <a:solidFill>
                  <a:schemeClr val="lt2"/>
                </a:solidFill>
              </a:defRPr>
            </a:lvl8pPr>
            <a:lvl9pPr lvl="8" algn="ctr">
              <a:spcBef>
                <a:spcPts val="0"/>
              </a:spcBef>
              <a:buClr>
                <a:schemeClr val="lt2"/>
              </a:buClr>
              <a:buSzPct val="100000"/>
              <a:defRPr sz="21300">
                <a:solidFill>
                  <a:schemeClr val="lt2"/>
                </a:solidFill>
              </a:defRPr>
            </a:lvl9pPr>
          </a:lstStyle>
          <a:p/>
        </p:txBody>
      </p:sp>
      <p:sp>
        <p:nvSpPr>
          <p:cNvPr id="58" name="Shape 58"/>
          <p:cNvSpPr txBox="1"/>
          <p:nvPr>
            <p:ph idx="1" type="body"/>
          </p:nvPr>
        </p:nvSpPr>
        <p:spPr>
          <a:xfrm>
            <a:off x="415600" y="4216000"/>
            <a:ext cx="11360700" cy="1428900"/>
          </a:xfrm>
          <a:prstGeom prst="rect">
            <a:avLst/>
          </a:prstGeom>
        </p:spPr>
        <p:txBody>
          <a:bodyPr anchorCtr="0" anchor="t" bIns="121900" lIns="121900" rIns="121900" tIns="12190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9" name="Shape 59"/>
          <p:cNvSpPr txBox="1"/>
          <p:nvPr>
            <p:ph idx="12" type="sldNum"/>
          </p:nvPr>
        </p:nvSpPr>
        <p:spPr>
          <a:xfrm>
            <a:off x="11296610" y="6217622"/>
            <a:ext cx="731700" cy="524699"/>
          </a:xfrm>
          <a:prstGeom prst="rect">
            <a:avLst/>
          </a:prstGeom>
        </p:spPr>
        <p:txBody>
          <a:bodyPr anchorCtr="0" anchor="ctr" bIns="121900" lIns="121900" rIns="121900" tIns="121900">
            <a:noAutofit/>
          </a:bodyPr>
          <a:lstStyle/>
          <a:p>
            <a:pPr lvl="0">
              <a:spcBef>
                <a:spcPts val="0"/>
              </a:spcBef>
              <a:buNone/>
            </a:pPr>
            <a:fld id="{00000000-1234-1234-1234-123412341234}" type="slidenum">
              <a:rPr lang="en-US"/>
              <a:t>‹#›</a:t>
            </a:fld>
          </a:p>
        </p:txBody>
      </p:sp>
    </p:spTree>
  </p:cSld>
  <p:clrMapOvr>
    <a:masterClrMapping/>
  </p:clrMapOvr>
</p:sldLayout>
</file>

<file path=ppt/slideMasters/_rels/slideMaster.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slideLayout" Target="../slideLayouts/slideLayout.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1.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15600" y="421233"/>
            <a:ext cx="11360700" cy="1108500"/>
          </a:xfrm>
          <a:prstGeom prst="rect">
            <a:avLst/>
          </a:prstGeom>
          <a:noFill/>
          <a:ln>
            <a:noFill/>
          </a:ln>
        </p:spPr>
        <p:txBody>
          <a:bodyPr anchorCtr="0" anchor="b" bIns="121900" lIns="121900" rIns="121900" tIns="121900"/>
          <a:lstStyle>
            <a:lvl1pPr lvl="0">
              <a:spcBef>
                <a:spcPts val="0"/>
              </a:spcBef>
              <a:buClr>
                <a:schemeClr val="dk1"/>
              </a:buClr>
              <a:buSzPct val="100000"/>
              <a:buFont typeface="Economica"/>
              <a:buNone/>
              <a:defRPr sz="5600">
                <a:solidFill>
                  <a:schemeClr val="dk1"/>
                </a:solidFill>
                <a:latin typeface="Economica"/>
                <a:ea typeface="Economica"/>
                <a:cs typeface="Economica"/>
                <a:sym typeface="Economica"/>
              </a:defRPr>
            </a:lvl1pPr>
            <a:lvl2pPr lvl="1">
              <a:spcBef>
                <a:spcPts val="0"/>
              </a:spcBef>
              <a:buClr>
                <a:schemeClr val="dk1"/>
              </a:buClr>
              <a:buSzPct val="100000"/>
              <a:buFont typeface="Economica"/>
              <a:buNone/>
              <a:defRPr sz="5600">
                <a:solidFill>
                  <a:schemeClr val="dk1"/>
                </a:solidFill>
                <a:latin typeface="Economica"/>
                <a:ea typeface="Economica"/>
                <a:cs typeface="Economica"/>
                <a:sym typeface="Economica"/>
              </a:defRPr>
            </a:lvl2pPr>
            <a:lvl3pPr lvl="2">
              <a:spcBef>
                <a:spcPts val="0"/>
              </a:spcBef>
              <a:buClr>
                <a:schemeClr val="dk1"/>
              </a:buClr>
              <a:buSzPct val="100000"/>
              <a:buFont typeface="Economica"/>
              <a:buNone/>
              <a:defRPr sz="5600">
                <a:solidFill>
                  <a:schemeClr val="dk1"/>
                </a:solidFill>
                <a:latin typeface="Economica"/>
                <a:ea typeface="Economica"/>
                <a:cs typeface="Economica"/>
                <a:sym typeface="Economica"/>
              </a:defRPr>
            </a:lvl3pPr>
            <a:lvl4pPr lvl="3">
              <a:spcBef>
                <a:spcPts val="0"/>
              </a:spcBef>
              <a:buClr>
                <a:schemeClr val="dk1"/>
              </a:buClr>
              <a:buSzPct val="100000"/>
              <a:buFont typeface="Economica"/>
              <a:buNone/>
              <a:defRPr sz="5600">
                <a:solidFill>
                  <a:schemeClr val="dk1"/>
                </a:solidFill>
                <a:latin typeface="Economica"/>
                <a:ea typeface="Economica"/>
                <a:cs typeface="Economica"/>
                <a:sym typeface="Economica"/>
              </a:defRPr>
            </a:lvl4pPr>
            <a:lvl5pPr lvl="4">
              <a:spcBef>
                <a:spcPts val="0"/>
              </a:spcBef>
              <a:buClr>
                <a:schemeClr val="dk1"/>
              </a:buClr>
              <a:buSzPct val="100000"/>
              <a:buFont typeface="Economica"/>
              <a:buNone/>
              <a:defRPr sz="5600">
                <a:solidFill>
                  <a:schemeClr val="dk1"/>
                </a:solidFill>
                <a:latin typeface="Economica"/>
                <a:ea typeface="Economica"/>
                <a:cs typeface="Economica"/>
                <a:sym typeface="Economica"/>
              </a:defRPr>
            </a:lvl5pPr>
            <a:lvl6pPr lvl="5">
              <a:spcBef>
                <a:spcPts val="0"/>
              </a:spcBef>
              <a:buClr>
                <a:schemeClr val="dk1"/>
              </a:buClr>
              <a:buSzPct val="100000"/>
              <a:buFont typeface="Economica"/>
              <a:buNone/>
              <a:defRPr sz="5600">
                <a:solidFill>
                  <a:schemeClr val="dk1"/>
                </a:solidFill>
                <a:latin typeface="Economica"/>
                <a:ea typeface="Economica"/>
                <a:cs typeface="Economica"/>
                <a:sym typeface="Economica"/>
              </a:defRPr>
            </a:lvl6pPr>
            <a:lvl7pPr lvl="6">
              <a:spcBef>
                <a:spcPts val="0"/>
              </a:spcBef>
              <a:buClr>
                <a:schemeClr val="dk1"/>
              </a:buClr>
              <a:buSzPct val="100000"/>
              <a:buFont typeface="Economica"/>
              <a:buNone/>
              <a:defRPr sz="5600">
                <a:solidFill>
                  <a:schemeClr val="dk1"/>
                </a:solidFill>
                <a:latin typeface="Economica"/>
                <a:ea typeface="Economica"/>
                <a:cs typeface="Economica"/>
                <a:sym typeface="Economica"/>
              </a:defRPr>
            </a:lvl7pPr>
            <a:lvl8pPr lvl="7">
              <a:spcBef>
                <a:spcPts val="0"/>
              </a:spcBef>
              <a:buClr>
                <a:schemeClr val="dk1"/>
              </a:buClr>
              <a:buSzPct val="100000"/>
              <a:buFont typeface="Economica"/>
              <a:buNone/>
              <a:defRPr sz="5600">
                <a:solidFill>
                  <a:schemeClr val="dk1"/>
                </a:solidFill>
                <a:latin typeface="Economica"/>
                <a:ea typeface="Economica"/>
                <a:cs typeface="Economica"/>
                <a:sym typeface="Economica"/>
              </a:defRPr>
            </a:lvl8pPr>
            <a:lvl9pPr lvl="8">
              <a:spcBef>
                <a:spcPts val="0"/>
              </a:spcBef>
              <a:buClr>
                <a:schemeClr val="dk1"/>
              </a:buClr>
              <a:buSzPct val="100000"/>
              <a:buFont typeface="Economica"/>
              <a:buNone/>
              <a:defRPr sz="5600">
                <a:solidFill>
                  <a:schemeClr val="dk1"/>
                </a:solidFill>
                <a:latin typeface="Economica"/>
                <a:ea typeface="Economica"/>
                <a:cs typeface="Economica"/>
                <a:sym typeface="Economica"/>
              </a:defRPr>
            </a:lvl9pPr>
          </a:lstStyle>
          <a:p/>
        </p:txBody>
      </p:sp>
      <p:sp>
        <p:nvSpPr>
          <p:cNvPr id="11" name="Shape 11"/>
          <p:cNvSpPr txBox="1"/>
          <p:nvPr>
            <p:ph idx="1" type="body"/>
          </p:nvPr>
        </p:nvSpPr>
        <p:spPr>
          <a:xfrm>
            <a:off x="415600" y="1633633"/>
            <a:ext cx="11360700" cy="4472100"/>
          </a:xfrm>
          <a:prstGeom prst="rect">
            <a:avLst/>
          </a:prstGeom>
          <a:noFill/>
          <a:ln>
            <a:noFill/>
          </a:ln>
        </p:spPr>
        <p:txBody>
          <a:bodyPr anchorCtr="0" anchor="t" bIns="121900" lIns="121900" rIns="121900" tIns="121900"/>
          <a:lstStyle>
            <a:lvl1pPr lvl="0">
              <a:lnSpc>
                <a:spcPct val="115000"/>
              </a:lnSpc>
              <a:spcBef>
                <a:spcPts val="0"/>
              </a:spcBef>
              <a:spcAft>
                <a:spcPts val="2100"/>
              </a:spcAft>
              <a:buClr>
                <a:schemeClr val="dk1"/>
              </a:buClr>
              <a:buSzPct val="100000"/>
              <a:buFont typeface="Open Sans"/>
              <a:defRPr sz="2400">
                <a:solidFill>
                  <a:schemeClr val="dk1"/>
                </a:solidFill>
                <a:latin typeface="Open Sans"/>
                <a:ea typeface="Open Sans"/>
                <a:cs typeface="Open Sans"/>
                <a:sym typeface="Open Sans"/>
              </a:defRPr>
            </a:lvl1pPr>
            <a:lvl2pPr lvl="1">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2pPr>
            <a:lvl3pPr lvl="2">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3pPr>
            <a:lvl4pPr lvl="3">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4pPr>
            <a:lvl5pPr lvl="4">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5pPr>
            <a:lvl6pPr lvl="5">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6pPr>
            <a:lvl7pPr lvl="6">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7pPr>
            <a:lvl8pPr lvl="7">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8pPr>
            <a:lvl9pPr lvl="8">
              <a:lnSpc>
                <a:spcPct val="115000"/>
              </a:lnSpc>
              <a:spcBef>
                <a:spcPts val="0"/>
              </a:spcBef>
              <a:spcAft>
                <a:spcPts val="2100"/>
              </a:spcAft>
              <a:buClr>
                <a:schemeClr val="dk1"/>
              </a:buClr>
              <a:buSzPct val="100000"/>
              <a:buFont typeface="Open Sans"/>
              <a:defRPr sz="1900">
                <a:solidFill>
                  <a:schemeClr val="dk1"/>
                </a:solidFill>
                <a:latin typeface="Open Sans"/>
                <a:ea typeface="Open Sans"/>
                <a:cs typeface="Open Sans"/>
                <a:sym typeface="Open Sans"/>
              </a:defRPr>
            </a:lvl9pPr>
          </a:lstStyle>
          <a:p/>
        </p:txBody>
      </p:sp>
      <p:sp>
        <p:nvSpPr>
          <p:cNvPr id="12" name="Shape 12"/>
          <p:cNvSpPr txBox="1"/>
          <p:nvPr>
            <p:ph idx="12" type="sldNum"/>
          </p:nvPr>
        </p:nvSpPr>
        <p:spPr>
          <a:xfrm>
            <a:off x="11296610" y="6217622"/>
            <a:ext cx="731700" cy="524699"/>
          </a:xfrm>
          <a:prstGeom prst="rect">
            <a:avLst/>
          </a:prstGeom>
          <a:noFill/>
          <a:ln>
            <a:noFill/>
          </a:ln>
        </p:spPr>
        <p:txBody>
          <a:bodyPr anchorCtr="0" anchor="ctr" bIns="121900" lIns="121900" rIns="121900" tIns="121900">
            <a:noAutofit/>
          </a:bodyPr>
          <a:lstStyle/>
          <a:p>
            <a:pPr lvl="0" algn="r">
              <a:spcBef>
                <a:spcPts val="0"/>
              </a:spcBef>
              <a:buNone/>
            </a:pPr>
            <a:fld id="{00000000-1234-1234-1234-123412341234}" type="slidenum">
              <a:rPr lang="en-US" sz="1300">
                <a:solidFill>
                  <a:schemeClr val="dk1"/>
                </a:solidFill>
                <a:latin typeface="Economica"/>
                <a:ea typeface="Economica"/>
                <a:cs typeface="Economica"/>
                <a:sym typeface="Economic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3" name="Shape 93"/>
        <p:cNvGrpSpPr/>
        <p:nvPr/>
      </p:nvGrpSpPr>
      <p:grpSpPr>
        <a:xfrm>
          <a:off x="0" y="0"/>
          <a:ext cx="0" cy="0"/>
          <a:chOff x="0" y="0"/>
          <a:chExt cx="0" cy="0"/>
        </a:xfrm>
      </p:grpSpPr>
      <p:sp>
        <p:nvSpPr>
          <p:cNvPr id="94" name="Shape 94"/>
          <p:cNvSpPr txBox="1"/>
          <p:nvPr>
            <p:ph type="title"/>
          </p:nvPr>
        </p:nvSpPr>
        <p:spPr>
          <a:xfrm>
            <a:off x="838200" y="365125"/>
            <a:ext cx="10515599" cy="1325562"/>
          </a:xfrm>
          <a:prstGeom prst="rect">
            <a:avLst/>
          </a:prstGeom>
          <a:noFill/>
          <a:ln>
            <a:noFill/>
          </a:ln>
        </p:spPr>
        <p:txBody>
          <a:bodyPr anchorCtr="0" anchor="ctr" bIns="91425" lIns="91425" rIns="91425" tIns="91425"/>
          <a:lstStyle>
            <a:lvl1pPr indent="0" lvl="0" marL="0" marR="0" rtl="0" algn="l">
              <a:lnSpc>
                <a:spcPct val="90000"/>
              </a:lnSpc>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95" name="Shape 95"/>
          <p:cNvSpPr txBox="1"/>
          <p:nvPr>
            <p:ph idx="1" type="body"/>
          </p:nvPr>
        </p:nvSpPr>
        <p:spPr>
          <a:xfrm>
            <a:off x="838200" y="1825625"/>
            <a:ext cx="10515599" cy="4351338"/>
          </a:xfrm>
          <a:prstGeom prst="rect">
            <a:avLst/>
          </a:prstGeom>
          <a:noFill/>
          <a:ln>
            <a:noFill/>
          </a:ln>
        </p:spPr>
        <p:txBody>
          <a:bodyPr anchorCtr="0" anchor="t" bIns="91425" lIns="91425" rIns="91425" tIns="91425"/>
          <a:lstStyle>
            <a:lvl1pPr indent="-50800" lvl="0" marL="228600" marR="0" rtl="0" algn="l">
              <a:lnSpc>
                <a:spcPct val="90000"/>
              </a:lnSpc>
              <a:spcBef>
                <a:spcPts val="1000"/>
              </a:spcBef>
              <a:buClr>
                <a:schemeClr val="dk1"/>
              </a:buClr>
              <a:buFont typeface="Arial"/>
              <a:buChar char="•"/>
              <a:defRPr b="0" i="0" sz="2800" u="none" cap="none" strike="noStrike">
                <a:solidFill>
                  <a:schemeClr val="dk1"/>
                </a:solidFill>
                <a:latin typeface="Calibri"/>
                <a:ea typeface="Calibri"/>
                <a:cs typeface="Calibri"/>
                <a:sym typeface="Calibri"/>
              </a:defRPr>
            </a:lvl1pPr>
            <a:lvl2pPr indent="-76200" lvl="1" marL="685800" marR="0" rtl="0" algn="l">
              <a:lnSpc>
                <a:spcPct val="90000"/>
              </a:lnSpc>
              <a:spcBef>
                <a:spcPts val="500"/>
              </a:spcBef>
              <a:buClr>
                <a:schemeClr val="dk1"/>
              </a:buClr>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lnSpc>
                <a:spcPct val="90000"/>
              </a:lnSpc>
              <a:spcBef>
                <a:spcPts val="500"/>
              </a:spcBef>
              <a:buClr>
                <a:schemeClr val="dk1"/>
              </a:buClr>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lnSpc>
                <a:spcPct val="90000"/>
              </a:lnSpc>
              <a:spcBef>
                <a:spcPts val="500"/>
              </a:spcBef>
              <a:buClr>
                <a:schemeClr val="dk1"/>
              </a:buClr>
              <a:buFont typeface="Arial"/>
              <a:buChar char="•"/>
              <a:defRPr b="0" i="0" sz="1800" u="none" cap="none" strike="noStrike">
                <a:solidFill>
                  <a:schemeClr val="dk1"/>
                </a:solidFill>
                <a:latin typeface="Calibri"/>
                <a:ea typeface="Calibri"/>
                <a:cs typeface="Calibri"/>
                <a:sym typeface="Calibri"/>
              </a:defRPr>
            </a:lvl9pPr>
          </a:lstStyle>
          <a:p/>
        </p:txBody>
      </p:sp>
      <p:sp>
        <p:nvSpPr>
          <p:cNvPr id="96" name="Shape 96"/>
          <p:cNvSpPr txBox="1"/>
          <p:nvPr>
            <p:ph idx="10" type="dt"/>
          </p:nvPr>
        </p:nvSpPr>
        <p:spPr>
          <a:xfrm>
            <a:off x="838200" y="6356350"/>
            <a:ext cx="2743199" cy="365125"/>
          </a:xfrm>
          <a:prstGeom prst="rect">
            <a:avLst/>
          </a:prstGeom>
          <a:noFill/>
          <a:ln>
            <a:noFill/>
          </a:ln>
        </p:spPr>
        <p:txBody>
          <a:bodyPr anchorCtr="0" anchor="ctr" bIns="91425" lIns="91425" rIns="91425" tIns="91425"/>
          <a:lstStyle>
            <a:lvl1pPr indent="0" lvl="0" marL="0" marR="0" rtl="0" algn="l">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97" name="Shape 97"/>
          <p:cNvSpPr txBox="1"/>
          <p:nvPr>
            <p:ph idx="11" type="ftr"/>
          </p:nvPr>
        </p:nvSpPr>
        <p:spPr>
          <a:xfrm>
            <a:off x="4038600" y="6356350"/>
            <a:ext cx="4114800" cy="365125"/>
          </a:xfrm>
          <a:prstGeom prst="rect">
            <a:avLst/>
          </a:prstGeom>
          <a:noFill/>
          <a:ln>
            <a:noFill/>
          </a:ln>
        </p:spPr>
        <p:txBody>
          <a:bodyPr anchorCtr="0" anchor="ctr" bIns="91425" lIns="91425" rIns="91425" tIns="91425"/>
          <a:lstStyle>
            <a:lvl1pPr indent="0" lvl="0" marL="0" marR="0" rtl="0" algn="ctr">
              <a:spcBef>
                <a:spcPts val="0"/>
              </a:spcBef>
              <a:defRPr b="0" i="0" sz="1200" u="none" cap="none" strike="noStrike">
                <a:solidFill>
                  <a:srgbClr val="888888"/>
                </a:solidFill>
                <a:latin typeface="Calibri"/>
                <a:ea typeface="Calibri"/>
                <a:cs typeface="Calibri"/>
                <a:sym typeface="Calibri"/>
              </a:defRPr>
            </a:lvl1pPr>
            <a:lvl2pPr indent="0" lvl="1" marL="457200" marR="0" rtl="0" algn="l">
              <a:spcBef>
                <a:spcPts val="0"/>
              </a:spcBef>
              <a:defRPr b="0" i="0" sz="1800" u="none" cap="none" strike="noStrike">
                <a:solidFill>
                  <a:schemeClr val="dk1"/>
                </a:solidFill>
                <a:latin typeface="Calibri"/>
                <a:ea typeface="Calibri"/>
                <a:cs typeface="Calibri"/>
                <a:sym typeface="Calibri"/>
              </a:defRPr>
            </a:lvl2pPr>
            <a:lvl3pPr indent="0" lvl="2" marL="914400" marR="0" rtl="0" algn="l">
              <a:spcBef>
                <a:spcPts val="0"/>
              </a:spcBef>
              <a:defRPr b="0" i="0" sz="1800" u="none" cap="none" strike="noStrike">
                <a:solidFill>
                  <a:schemeClr val="dk1"/>
                </a:solidFill>
                <a:latin typeface="Calibri"/>
                <a:ea typeface="Calibri"/>
                <a:cs typeface="Calibri"/>
                <a:sym typeface="Calibri"/>
              </a:defRPr>
            </a:lvl3pPr>
            <a:lvl4pPr indent="0" lvl="3" marL="1371600" marR="0" rtl="0" algn="l">
              <a:spcBef>
                <a:spcPts val="0"/>
              </a:spcBef>
              <a:defRPr b="0" i="0" sz="1800" u="none" cap="none" strike="noStrike">
                <a:solidFill>
                  <a:schemeClr val="dk1"/>
                </a:solidFill>
                <a:latin typeface="Calibri"/>
                <a:ea typeface="Calibri"/>
                <a:cs typeface="Calibri"/>
                <a:sym typeface="Calibri"/>
              </a:defRPr>
            </a:lvl4pPr>
            <a:lvl5pPr indent="0" lvl="4" marL="1828800" marR="0" rtl="0" algn="l">
              <a:spcBef>
                <a:spcPts val="0"/>
              </a:spcBef>
              <a:defRPr b="0" i="0" sz="1800" u="none" cap="none" strike="noStrike">
                <a:solidFill>
                  <a:schemeClr val="dk1"/>
                </a:solidFill>
                <a:latin typeface="Calibri"/>
                <a:ea typeface="Calibri"/>
                <a:cs typeface="Calibri"/>
                <a:sym typeface="Calibri"/>
              </a:defRPr>
            </a:lvl5pPr>
            <a:lvl6pPr indent="0" lvl="5" marL="2286000" marR="0" rtl="0" algn="l">
              <a:spcBef>
                <a:spcPts val="0"/>
              </a:spcBef>
              <a:defRPr b="0" i="0" sz="1800" u="none" cap="none" strike="noStrike">
                <a:solidFill>
                  <a:schemeClr val="dk1"/>
                </a:solidFill>
                <a:latin typeface="Calibri"/>
                <a:ea typeface="Calibri"/>
                <a:cs typeface="Calibri"/>
                <a:sym typeface="Calibri"/>
              </a:defRPr>
            </a:lvl6pPr>
            <a:lvl7pPr indent="0" lvl="6" marL="2743200" marR="0" rtl="0" algn="l">
              <a:spcBef>
                <a:spcPts val="0"/>
              </a:spcBef>
              <a:defRPr b="0" i="0" sz="1800" u="none" cap="none" strike="noStrike">
                <a:solidFill>
                  <a:schemeClr val="dk1"/>
                </a:solidFill>
                <a:latin typeface="Calibri"/>
                <a:ea typeface="Calibri"/>
                <a:cs typeface="Calibri"/>
                <a:sym typeface="Calibri"/>
              </a:defRPr>
            </a:lvl7pPr>
            <a:lvl8pPr indent="0" lvl="7" marL="3200400" marR="0" rtl="0" algn="l">
              <a:spcBef>
                <a:spcPts val="0"/>
              </a:spcBef>
              <a:defRPr b="0" i="0" sz="1800" u="none" cap="none" strike="noStrike">
                <a:solidFill>
                  <a:schemeClr val="dk1"/>
                </a:solidFill>
                <a:latin typeface="Calibri"/>
                <a:ea typeface="Calibri"/>
                <a:cs typeface="Calibri"/>
                <a:sym typeface="Calibri"/>
              </a:defRPr>
            </a:lvl8pPr>
            <a:lvl9pPr indent="0" lvl="8" marL="3657600" marR="0" rtl="0" algn="l">
              <a:spcBef>
                <a:spcPts val="0"/>
              </a:spcBef>
              <a:defRPr b="0" i="0" sz="1800" u="none" cap="none" strike="noStrike">
                <a:solidFill>
                  <a:schemeClr val="dk1"/>
                </a:solidFill>
                <a:latin typeface="Calibri"/>
                <a:ea typeface="Calibri"/>
                <a:cs typeface="Calibri"/>
                <a:sym typeface="Calibri"/>
              </a:defRPr>
            </a:lvl9pPr>
          </a:lstStyle>
          <a:p/>
        </p:txBody>
      </p:sp>
      <p:sp>
        <p:nvSpPr>
          <p:cNvPr id="98" name="Shape 98"/>
          <p:cNvSpPr txBox="1"/>
          <p:nvPr>
            <p:ph idx="12" type="sldNum"/>
          </p:nvPr>
        </p:nvSpPr>
        <p:spPr>
          <a:xfrm>
            <a:off x="8610600" y="6356350"/>
            <a:ext cx="27431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notesSlide" Target="../notesSlides/notesSlide.xml"/></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4.jpg"/><Relationship Id="rId4" Type="http://schemas.openxmlformats.org/officeDocument/2006/relationships/image" Target="../media/image0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0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20" Type="http://schemas.openxmlformats.org/officeDocument/2006/relationships/image" Target="../media/image32.png"/><Relationship Id="rId11" Type="http://schemas.openxmlformats.org/officeDocument/2006/relationships/image" Target="../media/image23.png"/><Relationship Id="rId10" Type="http://schemas.openxmlformats.org/officeDocument/2006/relationships/image" Target="../media/image19.png"/><Relationship Id="rId21" Type="http://schemas.openxmlformats.org/officeDocument/2006/relationships/image" Target="../media/image31.jpg"/><Relationship Id="rId13" Type="http://schemas.openxmlformats.org/officeDocument/2006/relationships/image" Target="../media/image22.png"/><Relationship Id="rId12" Type="http://schemas.openxmlformats.org/officeDocument/2006/relationships/image" Target="../media/image24.jpg"/><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20.png"/><Relationship Id="rId15" Type="http://schemas.openxmlformats.org/officeDocument/2006/relationships/image" Target="../media/image26.png"/><Relationship Id="rId14" Type="http://schemas.openxmlformats.org/officeDocument/2006/relationships/image" Target="../media/image25.png"/><Relationship Id="rId17" Type="http://schemas.openxmlformats.org/officeDocument/2006/relationships/image" Target="../media/image28.png"/><Relationship Id="rId16" Type="http://schemas.openxmlformats.org/officeDocument/2006/relationships/image" Target="../media/image29.jpg"/><Relationship Id="rId5" Type="http://schemas.openxmlformats.org/officeDocument/2006/relationships/image" Target="../media/image17.png"/><Relationship Id="rId19" Type="http://schemas.openxmlformats.org/officeDocument/2006/relationships/image" Target="../media/image30.png"/><Relationship Id="rId6" Type="http://schemas.openxmlformats.org/officeDocument/2006/relationships/image" Target="../media/image21.png"/><Relationship Id="rId18" Type="http://schemas.openxmlformats.org/officeDocument/2006/relationships/image" Target="../media/image27.png"/><Relationship Id="rId7" Type="http://schemas.openxmlformats.org/officeDocument/2006/relationships/image" Target="../media/image16.jpg"/><Relationship Id="rId8"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00.png"/><Relationship Id="rId4" Type="http://schemas.openxmlformats.org/officeDocument/2006/relationships/image" Target="../media/image04.png"/><Relationship Id="rId5" Type="http://schemas.openxmlformats.org/officeDocument/2006/relationships/image" Target="../media/image02.png"/><Relationship Id="rId6" Type="http://schemas.openxmlformats.org/officeDocument/2006/relationships/image" Target="../media/image05.png"/><Relationship Id="rId7" Type="http://schemas.openxmlformats.org/officeDocument/2006/relationships/image" Target="../media/image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41.gif"/><Relationship Id="rId7" Type="http://schemas.openxmlformats.org/officeDocument/2006/relationships/image" Target="../media/image40.jpg"/><Relationship Id="rId8"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7.gif"/><Relationship Id="rId7" Type="http://schemas.openxmlformats.org/officeDocument/2006/relationships/image" Target="../media/image4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5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07.jpg"/><Relationship Id="rId4" Type="http://schemas.openxmlformats.org/officeDocument/2006/relationships/image" Target="../media/image12.jpg"/><Relationship Id="rId5" Type="http://schemas.openxmlformats.org/officeDocument/2006/relationships/image" Target="../media/image06.jpg"/></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ph type="ctrTitle"/>
          </p:nvPr>
        </p:nvSpPr>
        <p:spPr>
          <a:xfrm>
            <a:off x="4059600" y="1925673"/>
            <a:ext cx="4072799" cy="2049600"/>
          </a:xfrm>
          <a:prstGeom prst="rect">
            <a:avLst/>
          </a:prstGeom>
          <a:noFill/>
          <a:ln>
            <a:noFill/>
          </a:ln>
        </p:spPr>
        <p:txBody>
          <a:bodyPr anchorCtr="0" anchor="b" bIns="45700" lIns="91425" rIns="91425" tIns="45700">
            <a:noAutofit/>
          </a:bodyPr>
          <a:lstStyle/>
          <a:p>
            <a:pPr indent="0" lvl="0" marL="0" marR="0" rtl="0" algn="l">
              <a:lnSpc>
                <a:spcPct val="75000"/>
              </a:lnSpc>
              <a:spcBef>
                <a:spcPts val="0"/>
              </a:spcBef>
              <a:buClr>
                <a:schemeClr val="lt1"/>
              </a:buClr>
              <a:buSzPct val="25000"/>
              <a:buFont typeface="Calibri"/>
              <a:buNone/>
            </a:pPr>
            <a:r>
              <a:rPr b="0" i="1" lang="en-US" sz="7200" u="none" cap="none" strike="noStrike">
                <a:solidFill>
                  <a:schemeClr val="lt1"/>
                </a:solidFill>
                <a:latin typeface="Calibri"/>
                <a:ea typeface="Calibri"/>
                <a:cs typeface="Calibri"/>
                <a:sym typeface="Calibri"/>
              </a:rPr>
              <a:t>TRAVELNOW! </a:t>
            </a:r>
          </a:p>
        </p:txBody>
      </p:sp>
      <p:sp>
        <p:nvSpPr>
          <p:cNvPr id="173" name="Shape 173"/>
          <p:cNvSpPr txBox="1"/>
          <p:nvPr/>
        </p:nvSpPr>
        <p:spPr>
          <a:xfrm>
            <a:off x="3690325" y="997825"/>
            <a:ext cx="4846499" cy="4846499"/>
          </a:xfrm>
          <a:prstGeom prst="rect">
            <a:avLst/>
          </a:prstGeom>
          <a:noFill/>
          <a:ln>
            <a:noFill/>
          </a:ln>
        </p:spPr>
        <p:txBody>
          <a:bodyPr anchorCtr="0" anchor="ctr" bIns="91425" lIns="91425" rIns="91425" tIns="91425">
            <a:noAutofit/>
          </a:bodyPr>
          <a:lstStyle/>
          <a:p>
            <a:pPr lvl="0">
              <a:spcBef>
                <a:spcPts val="0"/>
              </a:spcBef>
              <a:buNone/>
            </a:pPr>
            <a:r>
              <a:rPr lang="en-US" sz="7200">
                <a:latin typeface="Garamond"/>
                <a:ea typeface="Garamond"/>
                <a:cs typeface="Garamond"/>
                <a:sym typeface="Garamond"/>
              </a:rPr>
              <a:t>TravelNow!</a:t>
            </a:r>
          </a:p>
        </p:txBody>
      </p:sp>
    </p:spTree>
  </p:cSld>
  <p:clrMapOvr>
    <a:masterClrMapping/>
  </p:clrMapOvr>
  <p:transition spd="med">
    <p:fade/>
  </p:transition>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pic>
        <p:nvPicPr>
          <p:cNvPr id="178" name="Shape 178"/>
          <p:cNvPicPr preferRelativeResize="0"/>
          <p:nvPr/>
        </p:nvPicPr>
        <p:blipFill rotWithShape="1">
          <a:blip r:embed="rId3">
            <a:alphaModFix/>
          </a:blip>
          <a:srcRect b="7289" l="0" r="0" t="14075"/>
          <a:stretch/>
        </p:blipFill>
        <p:spPr>
          <a:xfrm>
            <a:off x="0" y="464587"/>
            <a:ext cx="12192000" cy="6386026"/>
          </a:xfrm>
          <a:prstGeom prst="rect">
            <a:avLst/>
          </a:prstGeom>
          <a:noFill/>
          <a:ln>
            <a:noFill/>
          </a:ln>
        </p:spPr>
      </p:pic>
      <p:sp>
        <p:nvSpPr>
          <p:cNvPr id="179" name="Shape 179"/>
          <p:cNvSpPr/>
          <p:nvPr/>
        </p:nvSpPr>
        <p:spPr>
          <a:xfrm>
            <a:off x="4873350" y="69375"/>
            <a:ext cx="2400000" cy="352199"/>
          </a:xfrm>
          <a:prstGeom prst="roundRect">
            <a:avLst>
              <a:gd fmla="val 50000" name="adj"/>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0" name="Shape 180"/>
          <p:cNvSpPr/>
          <p:nvPr/>
        </p:nvSpPr>
        <p:spPr>
          <a:xfrm>
            <a:off x="10931175" y="602775"/>
            <a:ext cx="1146299" cy="422700"/>
          </a:xfrm>
          <a:prstGeom prst="roundRect">
            <a:avLst>
              <a:gd fmla="val 16667" name="adj"/>
            </a:avLst>
          </a:prstGeom>
          <a:solidFill>
            <a:srgbClr val="CCCC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1" name="Shape 181"/>
          <p:cNvSpPr/>
          <p:nvPr/>
        </p:nvSpPr>
        <p:spPr>
          <a:xfrm>
            <a:off x="9445950" y="602775"/>
            <a:ext cx="1146299" cy="422700"/>
          </a:xfrm>
          <a:prstGeom prst="roundRect">
            <a:avLst>
              <a:gd fmla="val 16667" name="adj"/>
            </a:avLst>
          </a:prstGeom>
          <a:solidFill>
            <a:srgbClr val="CCCC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2" name="Shape 182"/>
          <p:cNvSpPr txBox="1"/>
          <p:nvPr/>
        </p:nvSpPr>
        <p:spPr>
          <a:xfrm>
            <a:off x="9515375" y="604725"/>
            <a:ext cx="987899" cy="443399"/>
          </a:xfrm>
          <a:prstGeom prst="rect">
            <a:avLst/>
          </a:prstGeom>
          <a:noFill/>
          <a:ln>
            <a:noFill/>
          </a:ln>
        </p:spPr>
        <p:txBody>
          <a:bodyPr anchorCtr="0" anchor="ctr" bIns="91425" lIns="91425" rIns="91425" tIns="91425">
            <a:noAutofit/>
          </a:bodyPr>
          <a:lstStyle/>
          <a:p>
            <a:pPr lvl="0" algn="ctr">
              <a:spcBef>
                <a:spcPts val="0"/>
              </a:spcBef>
              <a:buNone/>
            </a:pPr>
            <a:r>
              <a:rPr b="1" lang="en-US"/>
              <a:t>Sign Up</a:t>
            </a:r>
          </a:p>
        </p:txBody>
      </p:sp>
      <p:sp>
        <p:nvSpPr>
          <p:cNvPr id="183" name="Shape 183"/>
          <p:cNvSpPr txBox="1"/>
          <p:nvPr/>
        </p:nvSpPr>
        <p:spPr>
          <a:xfrm>
            <a:off x="11004350" y="604725"/>
            <a:ext cx="996900" cy="443399"/>
          </a:xfrm>
          <a:prstGeom prst="rect">
            <a:avLst/>
          </a:prstGeom>
          <a:noFill/>
          <a:ln>
            <a:noFill/>
          </a:ln>
        </p:spPr>
        <p:txBody>
          <a:bodyPr anchorCtr="0" anchor="ctr" bIns="91425" lIns="91425" rIns="91425" tIns="91425">
            <a:noAutofit/>
          </a:bodyPr>
          <a:lstStyle/>
          <a:p>
            <a:pPr lvl="0" rtl="0" algn="ctr">
              <a:spcBef>
                <a:spcPts val="0"/>
              </a:spcBef>
              <a:buNone/>
            </a:pPr>
            <a:r>
              <a:rPr b="1" lang="en-US"/>
              <a:t>Log In</a:t>
            </a:r>
          </a:p>
        </p:txBody>
      </p:sp>
      <p:sp>
        <p:nvSpPr>
          <p:cNvPr id="184" name="Shape 184"/>
          <p:cNvSpPr txBox="1"/>
          <p:nvPr/>
        </p:nvSpPr>
        <p:spPr>
          <a:xfrm>
            <a:off x="896659" y="1252705"/>
            <a:ext cx="7512900" cy="876300"/>
          </a:xfrm>
          <a:prstGeom prst="rect">
            <a:avLst/>
          </a:prstGeom>
          <a:noFill/>
          <a:ln>
            <a:noFill/>
          </a:ln>
        </p:spPr>
        <p:txBody>
          <a:bodyPr anchorCtr="0" anchor="t" bIns="91425" lIns="91425" rIns="91425" tIns="91425">
            <a:noAutofit/>
          </a:bodyPr>
          <a:lstStyle/>
          <a:p>
            <a:pPr lvl="0">
              <a:spcBef>
                <a:spcPts val="0"/>
              </a:spcBef>
              <a:buNone/>
            </a:pPr>
            <a:r>
              <a:rPr b="1" lang="en-US" sz="3000">
                <a:solidFill>
                  <a:srgbClr val="FFFFFF"/>
                </a:solidFill>
              </a:rPr>
              <a:t>Glastonbury Festival</a:t>
            </a:r>
          </a:p>
        </p:txBody>
      </p:sp>
      <p:sp>
        <p:nvSpPr>
          <p:cNvPr id="185" name="Shape 185"/>
          <p:cNvSpPr txBox="1"/>
          <p:nvPr/>
        </p:nvSpPr>
        <p:spPr>
          <a:xfrm>
            <a:off x="1366205" y="1878415"/>
            <a:ext cx="2400000" cy="500400"/>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Somerset, England</a:t>
            </a:r>
          </a:p>
        </p:txBody>
      </p:sp>
      <p:sp>
        <p:nvSpPr>
          <p:cNvPr id="186" name="Shape 186"/>
          <p:cNvSpPr/>
          <p:nvPr/>
        </p:nvSpPr>
        <p:spPr>
          <a:xfrm>
            <a:off x="11772666" y="2914793"/>
            <a:ext cx="262800" cy="876300"/>
          </a:xfrm>
          <a:prstGeom prst="chevron">
            <a:avLst>
              <a:gd fmla="val 50000" name="adj"/>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7" name="Shape 187"/>
          <p:cNvSpPr/>
          <p:nvPr/>
        </p:nvSpPr>
        <p:spPr>
          <a:xfrm rot="10800000">
            <a:off x="149188" y="2914504"/>
            <a:ext cx="262800" cy="876300"/>
          </a:xfrm>
          <a:prstGeom prst="chevron">
            <a:avLst>
              <a:gd fmla="val 50000" name="adj"/>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8" name="Shape 188"/>
          <p:cNvSpPr txBox="1"/>
          <p:nvPr/>
        </p:nvSpPr>
        <p:spPr>
          <a:xfrm>
            <a:off x="4997245" y="6051001"/>
            <a:ext cx="2152200" cy="443399"/>
          </a:xfrm>
          <a:prstGeom prst="rect">
            <a:avLst/>
          </a:prstGeom>
          <a:noFill/>
          <a:ln>
            <a:noFill/>
          </a:ln>
        </p:spPr>
        <p:txBody>
          <a:bodyPr anchorCtr="0" anchor="ctr" bIns="91425" lIns="91425" rIns="91425" tIns="91425">
            <a:noAutofit/>
          </a:bodyPr>
          <a:lstStyle/>
          <a:p>
            <a:pPr lvl="0" algn="ctr">
              <a:spcBef>
                <a:spcPts val="0"/>
              </a:spcBef>
              <a:buNone/>
            </a:pPr>
            <a:r>
              <a:rPr lang="en-US" u="sng">
                <a:solidFill>
                  <a:srgbClr val="FFFFFF"/>
                </a:solidFill>
              </a:rPr>
              <a:t>Click to Explore</a:t>
            </a:r>
          </a:p>
        </p:txBody>
      </p:sp>
      <p:sp>
        <p:nvSpPr>
          <p:cNvPr id="189" name="Shape 189"/>
          <p:cNvSpPr txBox="1"/>
          <p:nvPr/>
        </p:nvSpPr>
        <p:spPr>
          <a:xfrm>
            <a:off x="4962300" y="87825"/>
            <a:ext cx="2267400" cy="315299"/>
          </a:xfrm>
          <a:prstGeom prst="rect">
            <a:avLst/>
          </a:prstGeom>
          <a:noFill/>
          <a:ln>
            <a:noFill/>
          </a:ln>
        </p:spPr>
        <p:txBody>
          <a:bodyPr anchorCtr="0" anchor="ctr" bIns="91425" lIns="91425" rIns="91425" tIns="91425">
            <a:noAutofit/>
          </a:bodyPr>
          <a:lstStyle/>
          <a:p>
            <a:pPr lvl="0" algn="ctr">
              <a:spcBef>
                <a:spcPts val="0"/>
              </a:spcBef>
              <a:buNone/>
            </a:pPr>
            <a:r>
              <a:rPr lang="en-US"/>
              <a:t>What are you looking for?</a:t>
            </a:r>
          </a:p>
        </p:txBody>
      </p:sp>
      <p:sp>
        <p:nvSpPr>
          <p:cNvPr id="190" name="Shape 190"/>
          <p:cNvSpPr txBox="1"/>
          <p:nvPr/>
        </p:nvSpPr>
        <p:spPr>
          <a:xfrm>
            <a:off x="0" y="464587"/>
            <a:ext cx="7067100" cy="315299"/>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Customize Your Business Travel Plans to add from 1500+ Activities Around the World</a:t>
            </a:r>
          </a:p>
        </p:txBody>
      </p:sp>
      <p:sp>
        <p:nvSpPr>
          <p:cNvPr id="191" name="Shape 191"/>
          <p:cNvSpPr txBox="1"/>
          <p:nvPr/>
        </p:nvSpPr>
        <p:spPr>
          <a:xfrm>
            <a:off x="10304525" y="186925"/>
            <a:ext cx="1772700" cy="277800"/>
          </a:xfrm>
          <a:prstGeom prst="rect">
            <a:avLst/>
          </a:prstGeom>
          <a:noFill/>
          <a:ln>
            <a:noFill/>
          </a:ln>
        </p:spPr>
        <p:txBody>
          <a:bodyPr anchorCtr="0" anchor="ctr" bIns="91425" lIns="91425" rIns="91425" tIns="91425">
            <a:noAutofit/>
          </a:bodyPr>
          <a:lstStyle/>
          <a:p>
            <a:pPr lvl="0" algn="r">
              <a:spcBef>
                <a:spcPts val="0"/>
              </a:spcBef>
              <a:buNone/>
            </a:pPr>
            <a:r>
              <a:rPr b="1" lang="en-US"/>
              <a:t>Welcome, Guest</a:t>
            </a:r>
          </a:p>
        </p:txBody>
      </p:sp>
      <p:sp>
        <p:nvSpPr>
          <p:cNvPr id="192" name="Shape 192"/>
          <p:cNvSpPr/>
          <p:nvPr/>
        </p:nvSpPr>
        <p:spPr>
          <a:xfrm>
            <a:off x="941087" y="106575"/>
            <a:ext cx="2465099" cy="277800"/>
          </a:xfrm>
          <a:prstGeom prst="rect">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a:t>Explore by Categories</a:t>
            </a:r>
          </a:p>
        </p:txBody>
      </p:sp>
      <p:sp>
        <p:nvSpPr>
          <p:cNvPr id="193" name="Shape 193"/>
          <p:cNvSpPr/>
          <p:nvPr/>
        </p:nvSpPr>
        <p:spPr>
          <a:xfrm>
            <a:off x="3407387" y="106575"/>
            <a:ext cx="303599" cy="277800"/>
          </a:xfrm>
          <a:prstGeom prst="rect">
            <a:avLst/>
          </a:prstGeom>
          <a:solidFill>
            <a:srgbClr val="66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4" name="Shape 194"/>
          <p:cNvSpPr/>
          <p:nvPr/>
        </p:nvSpPr>
        <p:spPr>
          <a:xfrm rot="10800000">
            <a:off x="3427787" y="149024"/>
            <a:ext cx="262800" cy="192900"/>
          </a:xfrm>
          <a:prstGeom prst="triangle">
            <a:avLst>
              <a:gd fmla="val 50000" name="adj"/>
            </a:avLst>
          </a:prstGeom>
          <a:solidFill>
            <a:srgbClr val="43434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95" name="Shape 195"/>
          <p:cNvPicPr preferRelativeResize="0"/>
          <p:nvPr/>
        </p:nvPicPr>
        <p:blipFill>
          <a:blip r:embed="rId4">
            <a:alphaModFix/>
          </a:blip>
          <a:stretch>
            <a:fillRect/>
          </a:stretch>
        </p:blipFill>
        <p:spPr>
          <a:xfrm>
            <a:off x="0" y="0"/>
            <a:ext cx="652074" cy="443399"/>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pic>
        <p:nvPicPr>
          <p:cNvPr id="266" name="Shape 266"/>
          <p:cNvPicPr preferRelativeResize="0"/>
          <p:nvPr/>
        </p:nvPicPr>
        <p:blipFill rotWithShape="1">
          <a:blip r:embed="rId3">
            <a:alphaModFix/>
          </a:blip>
          <a:srcRect b="2836" l="0" r="0" t="11737"/>
          <a:stretch/>
        </p:blipFill>
        <p:spPr>
          <a:xfrm>
            <a:off x="1514525" y="0"/>
            <a:ext cx="8868149" cy="6857999"/>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p:nvPr/>
        </p:nvSpPr>
        <p:spPr>
          <a:xfrm>
            <a:off x="3120150" y="4649775"/>
            <a:ext cx="9071999" cy="1433999"/>
          </a:xfrm>
          <a:prstGeom prst="wedgeRoundRectCallout">
            <a:avLst>
              <a:gd fmla="val 48815" name="adj1"/>
              <a:gd fmla="val 64868" name="adj2"/>
              <a:gd fmla="val 0" name="adj3"/>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2" name="Shape 272"/>
          <p:cNvSpPr/>
          <p:nvPr/>
        </p:nvSpPr>
        <p:spPr>
          <a:xfrm>
            <a:off x="0" y="3596150"/>
            <a:ext cx="8774399" cy="887100"/>
          </a:xfrm>
          <a:prstGeom prst="wedgeRoundRectCallout">
            <a:avLst>
              <a:gd fmla="val -41697" name="adj1"/>
              <a:gd fmla="val 71407" name="adj2"/>
              <a:gd fmla="val 0" name="adj3"/>
            </a:avLst>
          </a:prstGeom>
          <a:solidFill>
            <a:srgbClr val="0B539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3" name="Shape 273"/>
          <p:cNvSpPr/>
          <p:nvPr/>
        </p:nvSpPr>
        <p:spPr>
          <a:xfrm>
            <a:off x="3120150" y="1995625"/>
            <a:ext cx="9071999" cy="1433999"/>
          </a:xfrm>
          <a:prstGeom prst="wedgeRoundRectCallout">
            <a:avLst>
              <a:gd fmla="val 48815" name="adj1"/>
              <a:gd fmla="val 64868" name="adj2"/>
              <a:gd fmla="val 0" name="adj3"/>
            </a:avLst>
          </a:prstGeom>
          <a:solidFill>
            <a:srgbClr val="CFE2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4" name="Shape 274"/>
          <p:cNvSpPr/>
          <p:nvPr/>
        </p:nvSpPr>
        <p:spPr>
          <a:xfrm>
            <a:off x="0" y="950300"/>
            <a:ext cx="8774399" cy="887100"/>
          </a:xfrm>
          <a:prstGeom prst="wedgeRoundRectCallout">
            <a:avLst>
              <a:gd fmla="val -41697" name="adj1"/>
              <a:gd fmla="val 71407" name="adj2"/>
              <a:gd fmla="val 0" name="adj3"/>
            </a:avLst>
          </a:prstGeom>
          <a:solidFill>
            <a:srgbClr val="0B539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5" name="Shape 275"/>
          <p:cNvSpPr txBox="1"/>
          <p:nvPr/>
        </p:nvSpPr>
        <p:spPr>
          <a:xfrm>
            <a:off x="3184075" y="4509950"/>
            <a:ext cx="8985599" cy="1664100"/>
          </a:xfrm>
          <a:prstGeom prst="rect">
            <a:avLst/>
          </a:prstGeom>
          <a:noFill/>
          <a:ln>
            <a:noFill/>
          </a:ln>
        </p:spPr>
        <p:txBody>
          <a:bodyPr anchorCtr="0" anchor="ctr" bIns="91425" lIns="91425" rIns="91425" tIns="91425">
            <a:noAutofit/>
          </a:bodyPr>
          <a:lstStyle/>
          <a:p>
            <a:pPr lvl="0" rtl="0">
              <a:spcBef>
                <a:spcPts val="0"/>
              </a:spcBef>
              <a:buNone/>
            </a:pPr>
            <a:r>
              <a:rPr lang="en-US" sz="2200">
                <a:latin typeface="Garamond"/>
                <a:ea typeface="Garamond"/>
                <a:cs typeface="Garamond"/>
                <a:sym typeface="Garamond"/>
              </a:rPr>
              <a:t>“I typically look for particular pieces of information and products, and I don’t want to see everything else. Stay simple; provide me with a way to find just the products I’m most-interested in seeing. I want to be able to quickly find the exact type of product I’m looking for, without inappropriate results showing up.”</a:t>
            </a:r>
          </a:p>
        </p:txBody>
      </p:sp>
      <p:sp>
        <p:nvSpPr>
          <p:cNvPr id="276" name="Shape 276"/>
          <p:cNvSpPr txBox="1"/>
          <p:nvPr>
            <p:ph type="title"/>
          </p:nvPr>
        </p:nvSpPr>
        <p:spPr>
          <a:xfrm>
            <a:off x="0" y="0"/>
            <a:ext cx="9372600" cy="641699"/>
          </a:xfrm>
          <a:prstGeom prst="rect">
            <a:avLst/>
          </a:prstGeom>
          <a:noFill/>
          <a:ln>
            <a:noFill/>
          </a:ln>
        </p:spPr>
        <p:txBody>
          <a:bodyPr anchorCtr="0" anchor="ctr"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sz="4400">
                <a:latin typeface="Garamond"/>
                <a:ea typeface="Garamond"/>
                <a:cs typeface="Garamond"/>
                <a:sym typeface="Garamond"/>
              </a:rPr>
              <a:t>Targeted Interview</a:t>
            </a:r>
          </a:p>
        </p:txBody>
      </p:sp>
      <p:sp>
        <p:nvSpPr>
          <p:cNvPr id="277" name="Shape 277"/>
          <p:cNvSpPr txBox="1"/>
          <p:nvPr/>
        </p:nvSpPr>
        <p:spPr>
          <a:xfrm>
            <a:off x="0" y="1023200"/>
            <a:ext cx="8894099" cy="823799"/>
          </a:xfrm>
          <a:prstGeom prst="rect">
            <a:avLst/>
          </a:prstGeom>
          <a:noFill/>
          <a:ln>
            <a:noFill/>
          </a:ln>
        </p:spPr>
        <p:txBody>
          <a:bodyPr anchorCtr="0" anchor="ctr" bIns="91425" lIns="91425" rIns="91425" tIns="91425">
            <a:noAutofit/>
          </a:bodyPr>
          <a:lstStyle/>
          <a:p>
            <a:pPr lvl="0">
              <a:spcBef>
                <a:spcPts val="0"/>
              </a:spcBef>
              <a:buClr>
                <a:schemeClr val="dk2"/>
              </a:buClr>
              <a:buSzPct val="45833"/>
              <a:buFont typeface="Arial"/>
              <a:buNone/>
            </a:pPr>
            <a:r>
              <a:rPr lang="en-US" sz="2400">
                <a:solidFill>
                  <a:srgbClr val="FFFFFF"/>
                </a:solidFill>
                <a:latin typeface="Garamond"/>
                <a:ea typeface="Garamond"/>
                <a:cs typeface="Garamond"/>
                <a:sym typeface="Garamond"/>
              </a:rPr>
              <a:t>How do you typically go about deciding what attractions or locations to visit?</a:t>
            </a:r>
          </a:p>
        </p:txBody>
      </p:sp>
      <p:sp>
        <p:nvSpPr>
          <p:cNvPr id="278" name="Shape 278"/>
          <p:cNvSpPr txBox="1"/>
          <p:nvPr/>
        </p:nvSpPr>
        <p:spPr>
          <a:xfrm>
            <a:off x="3206400" y="1905356"/>
            <a:ext cx="8985599" cy="1664100"/>
          </a:xfrm>
          <a:prstGeom prst="rect">
            <a:avLst/>
          </a:prstGeom>
          <a:noFill/>
          <a:ln>
            <a:noFill/>
          </a:ln>
        </p:spPr>
        <p:txBody>
          <a:bodyPr anchorCtr="0" anchor="ctr" bIns="91425" lIns="91425" rIns="91425" tIns="91425">
            <a:noAutofit/>
          </a:bodyPr>
          <a:lstStyle/>
          <a:p>
            <a:pPr lvl="0" rtl="0">
              <a:spcBef>
                <a:spcPts val="0"/>
              </a:spcBef>
              <a:buClr>
                <a:schemeClr val="dk2"/>
              </a:buClr>
              <a:buSzPct val="50000"/>
              <a:buFont typeface="Arial"/>
              <a:buNone/>
            </a:pPr>
            <a:r>
              <a:rPr lang="en-US" sz="2200">
                <a:latin typeface="Garamond"/>
                <a:ea typeface="Garamond"/>
                <a:cs typeface="Garamond"/>
                <a:sym typeface="Garamond"/>
              </a:rPr>
              <a:t>“I tend to base my decisions on reviews that I read about the place. I worry that if I go to try a new place on my own, it won’t be as good as another place that somebody else recommends.”</a:t>
            </a:r>
          </a:p>
          <a:p>
            <a:pPr lvl="0">
              <a:spcBef>
                <a:spcPts val="0"/>
              </a:spcBef>
              <a:buNone/>
            </a:pPr>
            <a:r>
              <a:t/>
            </a:r>
            <a:endParaRPr sz="2200">
              <a:latin typeface="Garamond"/>
              <a:ea typeface="Garamond"/>
              <a:cs typeface="Garamond"/>
              <a:sym typeface="Garamond"/>
            </a:endParaRPr>
          </a:p>
        </p:txBody>
      </p:sp>
      <p:sp>
        <p:nvSpPr>
          <p:cNvPr id="279" name="Shape 279"/>
          <p:cNvSpPr txBox="1"/>
          <p:nvPr/>
        </p:nvSpPr>
        <p:spPr>
          <a:xfrm>
            <a:off x="24500" y="3627800"/>
            <a:ext cx="8860500" cy="823799"/>
          </a:xfrm>
          <a:prstGeom prst="rect">
            <a:avLst/>
          </a:prstGeom>
          <a:noFill/>
          <a:ln>
            <a:noFill/>
          </a:ln>
        </p:spPr>
        <p:txBody>
          <a:bodyPr anchorCtr="0" anchor="ctr" bIns="91425" lIns="91425" rIns="91425" tIns="91425">
            <a:noAutofit/>
          </a:bodyPr>
          <a:lstStyle/>
          <a:p>
            <a:pPr lvl="0" rtl="0">
              <a:spcBef>
                <a:spcPts val="0"/>
              </a:spcBef>
              <a:buClr>
                <a:schemeClr val="dk2"/>
              </a:buClr>
              <a:buSzPct val="45833"/>
              <a:buFont typeface="Arial"/>
              <a:buNone/>
            </a:pPr>
            <a:r>
              <a:rPr lang="en-US" sz="2400">
                <a:solidFill>
                  <a:srgbClr val="FFFFFF"/>
                </a:solidFill>
                <a:latin typeface="Garamond"/>
                <a:ea typeface="Garamond"/>
                <a:cs typeface="Garamond"/>
                <a:sym typeface="Garamond"/>
              </a:rPr>
              <a:t>Is there a particular method that you prefer to use when navigating through a website?</a:t>
            </a:r>
          </a:p>
          <a:p>
            <a:pPr lvl="0">
              <a:spcBef>
                <a:spcPts val="0"/>
              </a:spcBef>
              <a:buNone/>
            </a:pPr>
            <a:r>
              <a:t/>
            </a:r>
            <a:endParaRPr>
              <a:solidFill>
                <a:srgbClr val="FFFFFF"/>
              </a:solidFill>
              <a:latin typeface="Garamond"/>
              <a:ea typeface="Garamond"/>
              <a:cs typeface="Garamond"/>
              <a:sym typeface="Garamond"/>
            </a:endParaRPr>
          </a:p>
        </p:txBody>
      </p:sp>
      <p:cxnSp>
        <p:nvCxnSpPr>
          <p:cNvPr id="280" name="Shape 280"/>
          <p:cNvCxnSpPr/>
          <p:nvPr/>
        </p:nvCxnSpPr>
        <p:spPr>
          <a:xfrm>
            <a:off x="583025" y="739625"/>
            <a:ext cx="10706700" cy="0"/>
          </a:xfrm>
          <a:prstGeom prst="straightConnector1">
            <a:avLst/>
          </a:prstGeom>
          <a:noFill/>
          <a:ln cap="flat" cmpd="sng" w="9525">
            <a:solidFill>
              <a:srgbClr val="18E4FF"/>
            </a:solidFill>
            <a:prstDash val="solid"/>
            <a:round/>
            <a:headEnd len="lg" w="lg" type="none"/>
            <a:tailEnd len="lg" w="lg" type="none"/>
          </a:ln>
        </p:spPr>
      </p:cxn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1615046" y="0"/>
            <a:ext cx="8961909" cy="6858001"/>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pic>
        <p:nvPicPr>
          <p:cNvPr id="292" name="Shape 292"/>
          <p:cNvPicPr preferRelativeResize="0"/>
          <p:nvPr/>
        </p:nvPicPr>
        <p:blipFill>
          <a:blip r:embed="rId3">
            <a:alphaModFix/>
          </a:blip>
          <a:stretch>
            <a:fillRect/>
          </a:stretch>
        </p:blipFill>
        <p:spPr>
          <a:xfrm>
            <a:off x="1155639" y="0"/>
            <a:ext cx="9880720" cy="68580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96" name="Shape 296"/>
        <p:cNvGrpSpPr/>
        <p:nvPr/>
      </p:nvGrpSpPr>
      <p:grpSpPr>
        <a:xfrm>
          <a:off x="0" y="0"/>
          <a:ext cx="0" cy="0"/>
          <a:chOff x="0" y="0"/>
          <a:chExt cx="0" cy="0"/>
        </a:xfrm>
      </p:grpSpPr>
      <p:pic>
        <p:nvPicPr>
          <p:cNvPr id="297" name="Shape 297"/>
          <p:cNvPicPr preferRelativeResize="0"/>
          <p:nvPr/>
        </p:nvPicPr>
        <p:blipFill rotWithShape="1">
          <a:blip r:embed="rId3">
            <a:alphaModFix/>
          </a:blip>
          <a:srcRect b="7287" l="0" r="0" t="0"/>
          <a:stretch/>
        </p:blipFill>
        <p:spPr>
          <a:xfrm>
            <a:off x="1309657" y="0"/>
            <a:ext cx="9572692" cy="6858000"/>
          </a:xfrm>
          <a:prstGeom prst="rect">
            <a:avLst/>
          </a:prstGeom>
          <a:noFill/>
          <a:ln>
            <a:noFill/>
          </a:ln>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01" name="Shape 301"/>
        <p:cNvGrpSpPr/>
        <p:nvPr/>
      </p:nvGrpSpPr>
      <p:grpSpPr>
        <a:xfrm>
          <a:off x="0" y="0"/>
          <a:ext cx="0" cy="0"/>
          <a:chOff x="0" y="0"/>
          <a:chExt cx="0" cy="0"/>
        </a:xfrm>
      </p:grpSpPr>
      <p:sp>
        <p:nvSpPr>
          <p:cNvPr id="302" name="Shape 302"/>
          <p:cNvSpPr txBox="1"/>
          <p:nvPr>
            <p:ph type="title"/>
          </p:nvPr>
        </p:nvSpPr>
        <p:spPr>
          <a:xfrm>
            <a:off x="0" y="0"/>
            <a:ext cx="9372600" cy="740700"/>
          </a:xfrm>
          <a:prstGeom prst="rect">
            <a:avLst/>
          </a:prstGeom>
          <a:noFill/>
          <a:ln>
            <a:noFill/>
          </a:ln>
        </p:spPr>
        <p:txBody>
          <a:bodyPr anchorCtr="0" anchor="ctr"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sz="4400"/>
              <a:t>Content Strategy</a:t>
            </a:r>
          </a:p>
        </p:txBody>
      </p:sp>
      <p:cxnSp>
        <p:nvCxnSpPr>
          <p:cNvPr id="303" name="Shape 303"/>
          <p:cNvCxnSpPr/>
          <p:nvPr/>
        </p:nvCxnSpPr>
        <p:spPr>
          <a:xfrm>
            <a:off x="742650" y="740700"/>
            <a:ext cx="10706700" cy="0"/>
          </a:xfrm>
          <a:prstGeom prst="straightConnector1">
            <a:avLst/>
          </a:prstGeom>
          <a:noFill/>
          <a:ln cap="flat" cmpd="sng" w="9525">
            <a:solidFill>
              <a:srgbClr val="18E4FF"/>
            </a:solidFill>
            <a:prstDash val="solid"/>
            <a:round/>
            <a:headEnd len="lg" w="lg" type="none"/>
            <a:tailEnd len="lg" w="lg" type="none"/>
          </a:ln>
        </p:spPr>
      </p:cxnSp>
      <p:sp>
        <p:nvSpPr>
          <p:cNvPr id="304" name="Shape 304"/>
          <p:cNvSpPr/>
          <p:nvPr/>
        </p:nvSpPr>
        <p:spPr>
          <a:xfrm>
            <a:off x="2003300" y="1508500"/>
            <a:ext cx="2997599" cy="1724099"/>
          </a:xfrm>
          <a:prstGeom prst="roundRect">
            <a:avLst>
              <a:gd fmla="val 16667" name="adj"/>
            </a:avLst>
          </a:prstGeom>
          <a:solidFill>
            <a:srgbClr val="2E75B5"/>
          </a:solidFill>
          <a:ln cap="flat" cmpd="sng" w="952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5" name="Shape 305"/>
          <p:cNvSpPr txBox="1"/>
          <p:nvPr/>
        </p:nvSpPr>
        <p:spPr>
          <a:xfrm>
            <a:off x="2602850" y="2000200"/>
            <a:ext cx="1798500" cy="740700"/>
          </a:xfrm>
          <a:prstGeom prst="rect">
            <a:avLst/>
          </a:prstGeom>
          <a:solidFill>
            <a:srgbClr val="2E75B5"/>
          </a:solidFill>
          <a:ln>
            <a:noFill/>
          </a:ln>
        </p:spPr>
        <p:txBody>
          <a:bodyPr anchorCtr="0" anchor="t" bIns="91425" lIns="91425" rIns="91425" tIns="91425">
            <a:noAutofit/>
          </a:bodyPr>
          <a:lstStyle/>
          <a:p>
            <a:pPr lvl="0">
              <a:spcBef>
                <a:spcPts val="0"/>
              </a:spcBef>
              <a:buNone/>
            </a:pPr>
            <a:r>
              <a:rPr lang="en-US" sz="3600">
                <a:solidFill>
                  <a:srgbClr val="FFFFFF"/>
                </a:solidFill>
                <a:latin typeface="Garamond"/>
                <a:ea typeface="Garamond"/>
                <a:cs typeface="Garamond"/>
                <a:sym typeface="Garamond"/>
              </a:rPr>
              <a:t>Relevant</a:t>
            </a:r>
          </a:p>
        </p:txBody>
      </p:sp>
      <p:grpSp>
        <p:nvGrpSpPr>
          <p:cNvPr id="306" name="Shape 306"/>
          <p:cNvGrpSpPr/>
          <p:nvPr/>
        </p:nvGrpSpPr>
        <p:grpSpPr>
          <a:xfrm>
            <a:off x="6210325" y="1508500"/>
            <a:ext cx="2997599" cy="1724099"/>
            <a:chOff x="6162300" y="1068675"/>
            <a:chExt cx="2997599" cy="1724099"/>
          </a:xfrm>
        </p:grpSpPr>
        <p:sp>
          <p:nvSpPr>
            <p:cNvPr id="307" name="Shape 307"/>
            <p:cNvSpPr/>
            <p:nvPr/>
          </p:nvSpPr>
          <p:spPr>
            <a:xfrm>
              <a:off x="6162300" y="1068675"/>
              <a:ext cx="2997599" cy="1724099"/>
            </a:xfrm>
            <a:prstGeom prst="roundRect">
              <a:avLst>
                <a:gd fmla="val 16667" name="adj"/>
              </a:avLst>
            </a:prstGeom>
            <a:solidFill>
              <a:srgbClr val="2E75B5"/>
            </a:solidFill>
            <a:ln cap="flat" cmpd="sng" w="952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8" name="Shape 308"/>
            <p:cNvSpPr txBox="1"/>
            <p:nvPr/>
          </p:nvSpPr>
          <p:spPr>
            <a:xfrm>
              <a:off x="6258475" y="1560375"/>
              <a:ext cx="2901300" cy="740700"/>
            </a:xfrm>
            <a:prstGeom prst="rect">
              <a:avLst/>
            </a:prstGeom>
            <a:solidFill>
              <a:srgbClr val="2E75B5"/>
            </a:solidFill>
            <a:ln>
              <a:noFill/>
            </a:ln>
          </p:spPr>
          <p:txBody>
            <a:bodyPr anchorCtr="0" anchor="t" bIns="91425" lIns="91425" rIns="91425" tIns="91425">
              <a:noAutofit/>
            </a:bodyPr>
            <a:lstStyle/>
            <a:p>
              <a:pPr lvl="0" rtl="0">
                <a:spcBef>
                  <a:spcPts val="0"/>
                </a:spcBef>
                <a:buNone/>
              </a:pPr>
              <a:r>
                <a:rPr lang="en-US" sz="3600">
                  <a:solidFill>
                    <a:srgbClr val="FFFFFF"/>
                  </a:solidFill>
                  <a:latin typeface="Garamond"/>
                  <a:ea typeface="Garamond"/>
                  <a:cs typeface="Garamond"/>
                  <a:sym typeface="Garamond"/>
                </a:rPr>
                <a:t>Recommended</a:t>
              </a:r>
            </a:p>
          </p:txBody>
        </p:sp>
      </p:grpSp>
      <p:grpSp>
        <p:nvGrpSpPr>
          <p:cNvPr id="309" name="Shape 309"/>
          <p:cNvGrpSpPr/>
          <p:nvPr/>
        </p:nvGrpSpPr>
        <p:grpSpPr>
          <a:xfrm>
            <a:off x="2003300" y="4000400"/>
            <a:ext cx="2997599" cy="1724099"/>
            <a:chOff x="2003300" y="3018425"/>
            <a:chExt cx="2997599" cy="1724099"/>
          </a:xfrm>
        </p:grpSpPr>
        <p:sp>
          <p:nvSpPr>
            <p:cNvPr id="310" name="Shape 310"/>
            <p:cNvSpPr/>
            <p:nvPr/>
          </p:nvSpPr>
          <p:spPr>
            <a:xfrm>
              <a:off x="2003300" y="3018425"/>
              <a:ext cx="2997599" cy="1724099"/>
            </a:xfrm>
            <a:prstGeom prst="roundRect">
              <a:avLst>
                <a:gd fmla="val 16667" name="adj"/>
              </a:avLst>
            </a:prstGeom>
            <a:solidFill>
              <a:srgbClr val="2E75B5"/>
            </a:solidFill>
            <a:ln cap="flat" cmpd="sng" w="952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1" name="Shape 311"/>
            <p:cNvSpPr txBox="1"/>
            <p:nvPr/>
          </p:nvSpPr>
          <p:spPr>
            <a:xfrm>
              <a:off x="2661350" y="3510125"/>
              <a:ext cx="1857000" cy="740700"/>
            </a:xfrm>
            <a:prstGeom prst="rect">
              <a:avLst/>
            </a:prstGeom>
            <a:solidFill>
              <a:srgbClr val="2E75B5"/>
            </a:solidFill>
            <a:ln>
              <a:noFill/>
            </a:ln>
          </p:spPr>
          <p:txBody>
            <a:bodyPr anchorCtr="0" anchor="t" bIns="91425" lIns="91425" rIns="91425" tIns="91425">
              <a:noAutofit/>
            </a:bodyPr>
            <a:lstStyle/>
            <a:p>
              <a:pPr lvl="0" rtl="0">
                <a:spcBef>
                  <a:spcPts val="0"/>
                </a:spcBef>
                <a:buNone/>
              </a:pPr>
              <a:r>
                <a:rPr lang="en-US" sz="3600">
                  <a:solidFill>
                    <a:srgbClr val="FFFFFF"/>
                  </a:solidFill>
                  <a:latin typeface="Garamond"/>
                  <a:ea typeface="Garamond"/>
                  <a:cs typeface="Garamond"/>
                  <a:sym typeface="Garamond"/>
                </a:rPr>
                <a:t>Intuitive</a:t>
              </a:r>
            </a:p>
          </p:txBody>
        </p:sp>
      </p:grpSp>
      <p:grpSp>
        <p:nvGrpSpPr>
          <p:cNvPr id="312" name="Shape 312"/>
          <p:cNvGrpSpPr/>
          <p:nvPr/>
        </p:nvGrpSpPr>
        <p:grpSpPr>
          <a:xfrm>
            <a:off x="6210325" y="4000400"/>
            <a:ext cx="2997599" cy="1724099"/>
            <a:chOff x="6162300" y="3018425"/>
            <a:chExt cx="2997599" cy="1724099"/>
          </a:xfrm>
        </p:grpSpPr>
        <p:sp>
          <p:nvSpPr>
            <p:cNvPr id="313" name="Shape 313"/>
            <p:cNvSpPr/>
            <p:nvPr/>
          </p:nvSpPr>
          <p:spPr>
            <a:xfrm>
              <a:off x="6162300" y="3018425"/>
              <a:ext cx="2997599" cy="1724099"/>
            </a:xfrm>
            <a:prstGeom prst="roundRect">
              <a:avLst>
                <a:gd fmla="val 16667" name="adj"/>
              </a:avLst>
            </a:prstGeom>
            <a:solidFill>
              <a:srgbClr val="2E75B5"/>
            </a:solidFill>
            <a:ln cap="flat" cmpd="sng" w="952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4" name="Shape 314"/>
            <p:cNvSpPr txBox="1"/>
            <p:nvPr/>
          </p:nvSpPr>
          <p:spPr>
            <a:xfrm>
              <a:off x="6809875" y="3510125"/>
              <a:ext cx="1798500" cy="740700"/>
            </a:xfrm>
            <a:prstGeom prst="rect">
              <a:avLst/>
            </a:prstGeom>
            <a:solidFill>
              <a:srgbClr val="2E75B5"/>
            </a:solidFill>
            <a:ln>
              <a:noFill/>
            </a:ln>
          </p:spPr>
          <p:txBody>
            <a:bodyPr anchorCtr="0" anchor="t" bIns="91425" lIns="91425" rIns="91425" tIns="91425">
              <a:noAutofit/>
            </a:bodyPr>
            <a:lstStyle/>
            <a:p>
              <a:pPr lvl="0" rtl="0">
                <a:spcBef>
                  <a:spcPts val="0"/>
                </a:spcBef>
                <a:buNone/>
              </a:pPr>
              <a:r>
                <a:rPr lang="en-US" sz="3600">
                  <a:latin typeface="Garamond"/>
                  <a:ea typeface="Garamond"/>
                  <a:cs typeface="Garamond"/>
                  <a:sym typeface="Garamond"/>
                </a:rPr>
                <a:t>  </a:t>
              </a:r>
              <a:r>
                <a:rPr lang="en-US" sz="3600">
                  <a:solidFill>
                    <a:srgbClr val="FFFFFF"/>
                  </a:solidFill>
                  <a:latin typeface="Garamond"/>
                  <a:ea typeface="Garamond"/>
                  <a:cs typeface="Garamond"/>
                  <a:sym typeface="Garamond"/>
                </a:rPr>
                <a:t>Assist</a:t>
              </a:r>
            </a:p>
          </p:txBody>
        </p:sp>
      </p:gr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18" name="Shape 318"/>
        <p:cNvGrpSpPr/>
        <p:nvPr/>
      </p:nvGrpSpPr>
      <p:grpSpPr>
        <a:xfrm>
          <a:off x="0" y="0"/>
          <a:ext cx="0" cy="0"/>
          <a:chOff x="0" y="0"/>
          <a:chExt cx="0" cy="0"/>
        </a:xfrm>
      </p:grpSpPr>
      <p:pic>
        <p:nvPicPr>
          <p:cNvPr id="319" name="Shape 319"/>
          <p:cNvPicPr preferRelativeResize="0"/>
          <p:nvPr/>
        </p:nvPicPr>
        <p:blipFill rotWithShape="1">
          <a:blip r:embed="rId3">
            <a:alphaModFix/>
          </a:blip>
          <a:srcRect b="0" l="0" r="26297" t="12838"/>
          <a:stretch/>
        </p:blipFill>
        <p:spPr>
          <a:xfrm>
            <a:off x="0" y="740700"/>
            <a:ext cx="12191998" cy="6117299"/>
          </a:xfrm>
          <a:prstGeom prst="rect">
            <a:avLst/>
          </a:prstGeom>
          <a:noFill/>
          <a:ln>
            <a:noFill/>
          </a:ln>
        </p:spPr>
      </p:pic>
      <p:sp>
        <p:nvSpPr>
          <p:cNvPr id="320" name="Shape 320"/>
          <p:cNvSpPr txBox="1"/>
          <p:nvPr>
            <p:ph type="title"/>
          </p:nvPr>
        </p:nvSpPr>
        <p:spPr>
          <a:xfrm>
            <a:off x="0" y="0"/>
            <a:ext cx="9372600" cy="740700"/>
          </a:xfrm>
          <a:prstGeom prst="rect">
            <a:avLst/>
          </a:prstGeom>
          <a:noFill/>
          <a:ln>
            <a:noFill/>
          </a:ln>
        </p:spPr>
        <p:txBody>
          <a:bodyPr anchorCtr="0" anchor="ctr"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sz="4400"/>
              <a:t>Content Matrix</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pic>
        <p:nvPicPr>
          <p:cNvPr id="325" name="Shape 325"/>
          <p:cNvPicPr preferRelativeResize="0"/>
          <p:nvPr/>
        </p:nvPicPr>
        <p:blipFill rotWithShape="1">
          <a:blip r:embed="rId3">
            <a:alphaModFix/>
          </a:blip>
          <a:srcRect b="0" l="0" r="0" t="0"/>
          <a:stretch/>
        </p:blipFill>
        <p:spPr>
          <a:xfrm>
            <a:off x="155575" y="48975"/>
            <a:ext cx="1087799" cy="852600"/>
          </a:xfrm>
          <a:prstGeom prst="rect">
            <a:avLst/>
          </a:prstGeom>
          <a:noFill/>
          <a:ln>
            <a:noFill/>
          </a:ln>
        </p:spPr>
      </p:pic>
      <p:sp>
        <p:nvSpPr>
          <p:cNvPr id="326" name="Shape 326"/>
          <p:cNvSpPr txBox="1"/>
          <p:nvPr/>
        </p:nvSpPr>
        <p:spPr>
          <a:xfrm>
            <a:off x="9728736" y="410843"/>
            <a:ext cx="1833300" cy="369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Welcome, Agatha</a:t>
            </a:r>
          </a:p>
        </p:txBody>
      </p:sp>
      <p:pic>
        <p:nvPicPr>
          <p:cNvPr id="327" name="Shape 327"/>
          <p:cNvPicPr preferRelativeResize="0"/>
          <p:nvPr/>
        </p:nvPicPr>
        <p:blipFill rotWithShape="1">
          <a:blip r:embed="rId4">
            <a:alphaModFix/>
          </a:blip>
          <a:srcRect b="0" l="0" r="0" t="0"/>
          <a:stretch/>
        </p:blipFill>
        <p:spPr>
          <a:xfrm>
            <a:off x="11409722" y="23560"/>
            <a:ext cx="633900" cy="633900"/>
          </a:xfrm>
          <a:prstGeom prst="rect">
            <a:avLst/>
          </a:prstGeom>
          <a:noFill/>
          <a:ln>
            <a:noFill/>
          </a:ln>
        </p:spPr>
      </p:pic>
      <p:sp>
        <p:nvSpPr>
          <p:cNvPr id="328" name="Shape 328"/>
          <p:cNvSpPr/>
          <p:nvPr/>
        </p:nvSpPr>
        <p:spPr>
          <a:xfrm>
            <a:off x="245460" y="899899"/>
            <a:ext cx="11814899" cy="1396200"/>
          </a:xfrm>
          <a:prstGeom prst="rect">
            <a:avLst/>
          </a:prstGeom>
          <a:no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grpSp>
        <p:nvGrpSpPr>
          <p:cNvPr id="329" name="Shape 329"/>
          <p:cNvGrpSpPr/>
          <p:nvPr/>
        </p:nvGrpSpPr>
        <p:grpSpPr>
          <a:xfrm>
            <a:off x="4845459" y="288501"/>
            <a:ext cx="2514599" cy="353399"/>
            <a:chOff x="4459730" y="310497"/>
            <a:chExt cx="2514599" cy="353399"/>
          </a:xfrm>
        </p:grpSpPr>
        <p:sp>
          <p:nvSpPr>
            <p:cNvPr id="330" name="Shape 330"/>
            <p:cNvSpPr/>
            <p:nvPr/>
          </p:nvSpPr>
          <p:spPr>
            <a:xfrm>
              <a:off x="4459730" y="310497"/>
              <a:ext cx="2514599" cy="353399"/>
            </a:xfrm>
            <a:prstGeom prst="roundRect">
              <a:avLst>
                <a:gd fmla="val 16667" name="adj"/>
              </a:avLst>
            </a:prstGeom>
            <a:gradFill>
              <a:gsLst>
                <a:gs pos="0">
                  <a:srgbClr val="9A9A9A"/>
                </a:gs>
                <a:gs pos="50000">
                  <a:srgbClr val="8D8D8D"/>
                </a:gs>
                <a:gs pos="100000">
                  <a:srgbClr val="787878"/>
                </a:gs>
              </a:gsLst>
              <a:lin ang="5400000"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0" i="0" lang="en-US" sz="1800" u="none" cap="none" strike="noStrike">
                  <a:solidFill>
                    <a:schemeClr val="lt1"/>
                  </a:solidFill>
                  <a:latin typeface="Calibri"/>
                  <a:ea typeface="Calibri"/>
                  <a:cs typeface="Calibri"/>
                  <a:sym typeface="Calibri"/>
                </a:rPr>
                <a:t>Cologne</a:t>
              </a:r>
            </a:p>
          </p:txBody>
        </p:sp>
        <p:pic>
          <p:nvPicPr>
            <p:cNvPr id="331" name="Shape 331"/>
            <p:cNvPicPr preferRelativeResize="0"/>
            <p:nvPr/>
          </p:nvPicPr>
          <p:blipFill rotWithShape="1">
            <a:blip r:embed="rId5">
              <a:alphaModFix/>
            </a:blip>
            <a:srcRect b="0" l="0" r="0" t="0"/>
            <a:stretch/>
          </p:blipFill>
          <p:spPr>
            <a:xfrm>
              <a:off x="4459730" y="359841"/>
              <a:ext cx="314400" cy="276300"/>
            </a:xfrm>
            <a:prstGeom prst="rect">
              <a:avLst/>
            </a:prstGeom>
            <a:noFill/>
            <a:ln>
              <a:noFill/>
            </a:ln>
          </p:spPr>
        </p:pic>
        <p:pic>
          <p:nvPicPr>
            <p:cNvPr id="332" name="Shape 332"/>
            <p:cNvPicPr preferRelativeResize="0"/>
            <p:nvPr/>
          </p:nvPicPr>
          <p:blipFill rotWithShape="1">
            <a:blip r:embed="rId6">
              <a:alphaModFix/>
            </a:blip>
            <a:srcRect b="0" l="0" r="0" t="0"/>
            <a:stretch/>
          </p:blipFill>
          <p:spPr>
            <a:xfrm>
              <a:off x="6686345" y="359833"/>
              <a:ext cx="280799" cy="267899"/>
            </a:xfrm>
            <a:prstGeom prst="rect">
              <a:avLst/>
            </a:prstGeom>
            <a:noFill/>
            <a:ln>
              <a:noFill/>
            </a:ln>
          </p:spPr>
        </p:pic>
      </p:grpSp>
      <p:sp>
        <p:nvSpPr>
          <p:cNvPr id="333" name="Shape 333"/>
          <p:cNvSpPr txBox="1"/>
          <p:nvPr/>
        </p:nvSpPr>
        <p:spPr>
          <a:xfrm>
            <a:off x="3319401" y="902736"/>
            <a:ext cx="1009800" cy="369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Products</a:t>
            </a:r>
          </a:p>
        </p:txBody>
      </p:sp>
      <p:sp>
        <p:nvSpPr>
          <p:cNvPr id="334" name="Shape 334"/>
          <p:cNvSpPr txBox="1"/>
          <p:nvPr/>
        </p:nvSpPr>
        <p:spPr>
          <a:xfrm>
            <a:off x="6239103" y="902703"/>
            <a:ext cx="727500" cy="369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Help</a:t>
            </a:r>
          </a:p>
        </p:txBody>
      </p:sp>
      <p:sp>
        <p:nvSpPr>
          <p:cNvPr id="335" name="Shape 335"/>
          <p:cNvSpPr txBox="1"/>
          <p:nvPr/>
        </p:nvSpPr>
        <p:spPr>
          <a:xfrm>
            <a:off x="7535489" y="902707"/>
            <a:ext cx="1050300" cy="369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About Us</a:t>
            </a:r>
          </a:p>
        </p:txBody>
      </p:sp>
      <p:cxnSp>
        <p:nvCxnSpPr>
          <p:cNvPr id="336" name="Shape 336"/>
          <p:cNvCxnSpPr/>
          <p:nvPr/>
        </p:nvCxnSpPr>
        <p:spPr>
          <a:xfrm>
            <a:off x="1561779" y="895699"/>
            <a:ext cx="0" cy="333599"/>
          </a:xfrm>
          <a:prstGeom prst="straightConnector1">
            <a:avLst/>
          </a:prstGeom>
          <a:noFill/>
          <a:ln cap="flat" cmpd="sng" w="9525">
            <a:solidFill>
              <a:schemeClr val="accent1"/>
            </a:solidFill>
            <a:prstDash val="solid"/>
            <a:miter/>
            <a:headEnd len="med" w="med" type="none"/>
            <a:tailEnd len="med" w="med" type="none"/>
          </a:ln>
        </p:spPr>
      </p:cxnSp>
      <p:cxnSp>
        <p:nvCxnSpPr>
          <p:cNvPr id="337" name="Shape 337"/>
          <p:cNvCxnSpPr/>
          <p:nvPr/>
        </p:nvCxnSpPr>
        <p:spPr>
          <a:xfrm>
            <a:off x="3207796" y="909349"/>
            <a:ext cx="0" cy="333599"/>
          </a:xfrm>
          <a:prstGeom prst="straightConnector1">
            <a:avLst/>
          </a:prstGeom>
          <a:noFill/>
          <a:ln cap="flat" cmpd="sng" w="9525">
            <a:solidFill>
              <a:schemeClr val="accent1"/>
            </a:solidFill>
            <a:prstDash val="solid"/>
            <a:miter/>
            <a:headEnd len="med" w="med" type="none"/>
            <a:tailEnd len="med" w="med" type="none"/>
          </a:ln>
        </p:spPr>
      </p:cxnSp>
      <p:cxnSp>
        <p:nvCxnSpPr>
          <p:cNvPr id="338" name="Shape 338"/>
          <p:cNvCxnSpPr/>
          <p:nvPr/>
        </p:nvCxnSpPr>
        <p:spPr>
          <a:xfrm>
            <a:off x="4454705" y="904866"/>
            <a:ext cx="0" cy="333599"/>
          </a:xfrm>
          <a:prstGeom prst="straightConnector1">
            <a:avLst/>
          </a:prstGeom>
          <a:noFill/>
          <a:ln cap="flat" cmpd="sng" w="9525">
            <a:solidFill>
              <a:schemeClr val="accent1"/>
            </a:solidFill>
            <a:prstDash val="solid"/>
            <a:miter/>
            <a:headEnd len="med" w="med" type="none"/>
            <a:tailEnd len="med" w="med" type="none"/>
          </a:ln>
        </p:spPr>
      </p:cxnSp>
      <p:cxnSp>
        <p:nvCxnSpPr>
          <p:cNvPr id="339" name="Shape 339"/>
          <p:cNvCxnSpPr/>
          <p:nvPr/>
        </p:nvCxnSpPr>
        <p:spPr>
          <a:xfrm>
            <a:off x="5917412" y="920569"/>
            <a:ext cx="0" cy="333599"/>
          </a:xfrm>
          <a:prstGeom prst="straightConnector1">
            <a:avLst/>
          </a:prstGeom>
          <a:noFill/>
          <a:ln cap="flat" cmpd="sng" w="9525">
            <a:solidFill>
              <a:schemeClr val="accent1"/>
            </a:solidFill>
            <a:prstDash val="solid"/>
            <a:miter/>
            <a:headEnd len="med" w="med" type="none"/>
            <a:tailEnd len="med" w="med" type="none"/>
          </a:ln>
        </p:spPr>
      </p:cxnSp>
      <p:sp>
        <p:nvSpPr>
          <p:cNvPr id="340" name="Shape 340"/>
          <p:cNvSpPr/>
          <p:nvPr/>
        </p:nvSpPr>
        <p:spPr>
          <a:xfrm>
            <a:off x="245450" y="2523000"/>
            <a:ext cx="1739099" cy="2764500"/>
          </a:xfrm>
          <a:prstGeom prst="rect">
            <a:avLst/>
          </a:prstGeom>
          <a:no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341" name="Shape 341"/>
          <p:cNvSpPr/>
          <p:nvPr/>
        </p:nvSpPr>
        <p:spPr>
          <a:xfrm>
            <a:off x="1984664" y="2328875"/>
            <a:ext cx="10058999" cy="4529099"/>
          </a:xfrm>
          <a:prstGeom prst="rect">
            <a:avLst/>
          </a:prstGeom>
          <a:no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342" name="Shape 342"/>
          <p:cNvSpPr/>
          <p:nvPr/>
        </p:nvSpPr>
        <p:spPr>
          <a:xfrm>
            <a:off x="2120000" y="2646524"/>
            <a:ext cx="9754499" cy="583199"/>
          </a:xfrm>
          <a:prstGeom prst="rect">
            <a:avLst/>
          </a:prstGeom>
          <a:no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pic>
        <p:nvPicPr>
          <p:cNvPr id="343" name="Shape 343"/>
          <p:cNvPicPr preferRelativeResize="0"/>
          <p:nvPr/>
        </p:nvPicPr>
        <p:blipFill rotWithShape="1">
          <a:blip r:embed="rId7">
            <a:alphaModFix/>
          </a:blip>
          <a:srcRect b="0" l="0" r="0" t="0"/>
          <a:stretch/>
        </p:blipFill>
        <p:spPr>
          <a:xfrm>
            <a:off x="2103150" y="4203250"/>
            <a:ext cx="1087799" cy="637799"/>
          </a:xfrm>
          <a:prstGeom prst="rect">
            <a:avLst/>
          </a:prstGeom>
          <a:noFill/>
          <a:ln>
            <a:noFill/>
          </a:ln>
        </p:spPr>
      </p:pic>
      <p:pic>
        <p:nvPicPr>
          <p:cNvPr id="344" name="Shape 344"/>
          <p:cNvPicPr preferRelativeResize="0"/>
          <p:nvPr/>
        </p:nvPicPr>
        <p:blipFill rotWithShape="1">
          <a:blip r:embed="rId8">
            <a:alphaModFix/>
          </a:blip>
          <a:srcRect b="0" l="0" r="0" t="0"/>
          <a:stretch/>
        </p:blipFill>
        <p:spPr>
          <a:xfrm flipH="1" rot="10800000">
            <a:off x="5313583" y="2817349"/>
            <a:ext cx="284400" cy="228900"/>
          </a:xfrm>
          <a:prstGeom prst="rect">
            <a:avLst/>
          </a:prstGeom>
          <a:noFill/>
          <a:ln>
            <a:noFill/>
          </a:ln>
        </p:spPr>
      </p:pic>
      <p:sp>
        <p:nvSpPr>
          <p:cNvPr id="345" name="Shape 345"/>
          <p:cNvSpPr txBox="1"/>
          <p:nvPr/>
        </p:nvSpPr>
        <p:spPr>
          <a:xfrm>
            <a:off x="3307903" y="4408770"/>
            <a:ext cx="1907099" cy="369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Cologne Market</a:t>
            </a:r>
          </a:p>
        </p:txBody>
      </p:sp>
      <p:pic>
        <p:nvPicPr>
          <p:cNvPr id="346" name="Shape 346"/>
          <p:cNvPicPr preferRelativeResize="0"/>
          <p:nvPr/>
        </p:nvPicPr>
        <p:blipFill rotWithShape="1">
          <a:blip r:embed="rId9">
            <a:alphaModFix/>
          </a:blip>
          <a:srcRect b="0" l="0" r="0" t="0"/>
          <a:stretch/>
        </p:blipFill>
        <p:spPr>
          <a:xfrm>
            <a:off x="6399723" y="2664044"/>
            <a:ext cx="1187399" cy="477299"/>
          </a:xfrm>
          <a:prstGeom prst="rect">
            <a:avLst/>
          </a:prstGeom>
          <a:noFill/>
          <a:ln>
            <a:noFill/>
          </a:ln>
        </p:spPr>
      </p:pic>
      <p:pic>
        <p:nvPicPr>
          <p:cNvPr id="347" name="Shape 347"/>
          <p:cNvPicPr preferRelativeResize="0"/>
          <p:nvPr/>
        </p:nvPicPr>
        <p:blipFill rotWithShape="1">
          <a:blip r:embed="rId10">
            <a:alphaModFix/>
          </a:blip>
          <a:srcRect b="0" l="0" r="0" t="0"/>
          <a:stretch/>
        </p:blipFill>
        <p:spPr>
          <a:xfrm>
            <a:off x="7941664" y="2856042"/>
            <a:ext cx="172799" cy="196499"/>
          </a:xfrm>
          <a:prstGeom prst="rect">
            <a:avLst/>
          </a:prstGeom>
          <a:noFill/>
          <a:ln>
            <a:noFill/>
          </a:ln>
        </p:spPr>
      </p:pic>
      <p:grpSp>
        <p:nvGrpSpPr>
          <p:cNvPr id="348" name="Shape 348"/>
          <p:cNvGrpSpPr/>
          <p:nvPr/>
        </p:nvGrpSpPr>
        <p:grpSpPr>
          <a:xfrm>
            <a:off x="8954516" y="2720649"/>
            <a:ext cx="1295175" cy="409593"/>
            <a:chOff x="8935789" y="2938513"/>
            <a:chExt cx="1246800" cy="655035"/>
          </a:xfrm>
        </p:grpSpPr>
        <p:pic>
          <p:nvPicPr>
            <p:cNvPr id="349" name="Shape 349"/>
            <p:cNvPicPr preferRelativeResize="0"/>
            <p:nvPr/>
          </p:nvPicPr>
          <p:blipFill rotWithShape="1">
            <a:blip r:embed="rId11">
              <a:alphaModFix/>
            </a:blip>
            <a:srcRect b="0" l="0" r="0" t="0"/>
            <a:stretch/>
          </p:blipFill>
          <p:spPr>
            <a:xfrm>
              <a:off x="9259850" y="2938513"/>
              <a:ext cx="460500" cy="460500"/>
            </a:xfrm>
            <a:prstGeom prst="rect">
              <a:avLst/>
            </a:prstGeom>
            <a:noFill/>
            <a:ln>
              <a:noFill/>
            </a:ln>
          </p:spPr>
        </p:pic>
        <p:sp>
          <p:nvSpPr>
            <p:cNvPr id="350" name="Shape 350"/>
            <p:cNvSpPr txBox="1"/>
            <p:nvPr/>
          </p:nvSpPr>
          <p:spPr>
            <a:xfrm>
              <a:off x="8935789" y="3224249"/>
              <a:ext cx="1246800" cy="369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Add to Cart</a:t>
              </a:r>
            </a:p>
          </p:txBody>
        </p:sp>
      </p:grpSp>
      <p:sp>
        <p:nvSpPr>
          <p:cNvPr id="351" name="Shape 351"/>
          <p:cNvSpPr/>
          <p:nvPr/>
        </p:nvSpPr>
        <p:spPr>
          <a:xfrm>
            <a:off x="2103136" y="3417487"/>
            <a:ext cx="9788100" cy="579000"/>
          </a:xfrm>
          <a:prstGeom prst="rect">
            <a:avLst/>
          </a:prstGeom>
          <a:no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pic>
        <p:nvPicPr>
          <p:cNvPr id="352" name="Shape 352"/>
          <p:cNvPicPr preferRelativeResize="0"/>
          <p:nvPr/>
        </p:nvPicPr>
        <p:blipFill rotWithShape="1">
          <a:blip r:embed="rId12">
            <a:alphaModFix/>
          </a:blip>
          <a:srcRect b="0" l="0" r="0" t="0"/>
          <a:stretch/>
        </p:blipFill>
        <p:spPr>
          <a:xfrm>
            <a:off x="2103138" y="3404351"/>
            <a:ext cx="1087799" cy="569999"/>
          </a:xfrm>
          <a:prstGeom prst="rect">
            <a:avLst/>
          </a:prstGeom>
          <a:noFill/>
          <a:ln>
            <a:noFill/>
          </a:ln>
        </p:spPr>
      </p:pic>
      <p:sp>
        <p:nvSpPr>
          <p:cNvPr id="353" name="Shape 353"/>
          <p:cNvSpPr txBox="1"/>
          <p:nvPr/>
        </p:nvSpPr>
        <p:spPr>
          <a:xfrm>
            <a:off x="3315277" y="3523875"/>
            <a:ext cx="1246800" cy="2937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Opera</a:t>
            </a:r>
          </a:p>
        </p:txBody>
      </p:sp>
      <p:pic>
        <p:nvPicPr>
          <p:cNvPr id="354" name="Shape 354"/>
          <p:cNvPicPr preferRelativeResize="0"/>
          <p:nvPr/>
        </p:nvPicPr>
        <p:blipFill rotWithShape="1">
          <a:blip r:embed="rId13">
            <a:alphaModFix/>
          </a:blip>
          <a:srcRect b="0" l="0" r="0" t="0"/>
          <a:stretch/>
        </p:blipFill>
        <p:spPr>
          <a:xfrm flipH="1" rot="10800000">
            <a:off x="5275687" y="3579960"/>
            <a:ext cx="294299" cy="234000"/>
          </a:xfrm>
          <a:prstGeom prst="rect">
            <a:avLst/>
          </a:prstGeom>
          <a:noFill/>
          <a:ln>
            <a:noFill/>
          </a:ln>
        </p:spPr>
      </p:pic>
      <p:pic>
        <p:nvPicPr>
          <p:cNvPr id="355" name="Shape 355"/>
          <p:cNvPicPr preferRelativeResize="0"/>
          <p:nvPr/>
        </p:nvPicPr>
        <p:blipFill rotWithShape="1">
          <a:blip r:embed="rId14">
            <a:alphaModFix/>
          </a:blip>
          <a:srcRect b="0" l="0" r="0" t="0"/>
          <a:stretch/>
        </p:blipFill>
        <p:spPr>
          <a:xfrm>
            <a:off x="6377267" y="3426455"/>
            <a:ext cx="1228799" cy="488399"/>
          </a:xfrm>
          <a:prstGeom prst="rect">
            <a:avLst/>
          </a:prstGeom>
          <a:noFill/>
          <a:ln>
            <a:noFill/>
          </a:ln>
        </p:spPr>
      </p:pic>
      <p:pic>
        <p:nvPicPr>
          <p:cNvPr id="356" name="Shape 356"/>
          <p:cNvPicPr preferRelativeResize="0"/>
          <p:nvPr/>
        </p:nvPicPr>
        <p:blipFill rotWithShape="1">
          <a:blip r:embed="rId15">
            <a:alphaModFix/>
          </a:blip>
          <a:srcRect b="0" l="0" r="0" t="0"/>
          <a:stretch/>
        </p:blipFill>
        <p:spPr>
          <a:xfrm>
            <a:off x="9296590" y="3416308"/>
            <a:ext cx="460500" cy="366000"/>
          </a:xfrm>
          <a:prstGeom prst="rect">
            <a:avLst/>
          </a:prstGeom>
          <a:noFill/>
          <a:ln>
            <a:noFill/>
          </a:ln>
        </p:spPr>
      </p:pic>
      <p:sp>
        <p:nvSpPr>
          <p:cNvPr id="357" name="Shape 357"/>
          <p:cNvSpPr txBox="1"/>
          <p:nvPr/>
        </p:nvSpPr>
        <p:spPr>
          <a:xfrm>
            <a:off x="8992281" y="3701325"/>
            <a:ext cx="1246800" cy="2937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Add to Cart</a:t>
            </a:r>
          </a:p>
        </p:txBody>
      </p:sp>
      <p:sp>
        <p:nvSpPr>
          <p:cNvPr id="358" name="Shape 358"/>
          <p:cNvSpPr/>
          <p:nvPr/>
        </p:nvSpPr>
        <p:spPr>
          <a:xfrm>
            <a:off x="2103136" y="4221589"/>
            <a:ext cx="9771300" cy="637799"/>
          </a:xfrm>
          <a:prstGeom prst="rect">
            <a:avLst/>
          </a:prstGeom>
          <a:noFill/>
          <a:ln cap="flat" cmpd="sng" w="12700">
            <a:solidFill>
              <a:srgbClr val="42719B"/>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pic>
        <p:nvPicPr>
          <p:cNvPr id="359" name="Shape 359"/>
          <p:cNvPicPr preferRelativeResize="0"/>
          <p:nvPr/>
        </p:nvPicPr>
        <p:blipFill rotWithShape="1">
          <a:blip r:embed="rId16">
            <a:alphaModFix/>
          </a:blip>
          <a:srcRect b="0" l="0" r="0" t="0"/>
          <a:stretch/>
        </p:blipFill>
        <p:spPr>
          <a:xfrm>
            <a:off x="2104050" y="2647875"/>
            <a:ext cx="1085999" cy="583199"/>
          </a:xfrm>
          <a:prstGeom prst="rect">
            <a:avLst/>
          </a:prstGeom>
          <a:noFill/>
          <a:ln>
            <a:noFill/>
          </a:ln>
        </p:spPr>
      </p:pic>
      <p:sp>
        <p:nvSpPr>
          <p:cNvPr id="360" name="Shape 360"/>
          <p:cNvSpPr txBox="1"/>
          <p:nvPr/>
        </p:nvSpPr>
        <p:spPr>
          <a:xfrm>
            <a:off x="3244613" y="2745747"/>
            <a:ext cx="1886100" cy="3284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Munich vs FC Koln</a:t>
            </a:r>
          </a:p>
        </p:txBody>
      </p:sp>
      <p:pic>
        <p:nvPicPr>
          <p:cNvPr id="361" name="Shape 361"/>
          <p:cNvPicPr preferRelativeResize="0"/>
          <p:nvPr/>
        </p:nvPicPr>
        <p:blipFill rotWithShape="1">
          <a:blip r:embed="rId17">
            <a:alphaModFix/>
          </a:blip>
          <a:srcRect b="0" l="0" r="0" t="0"/>
          <a:stretch/>
        </p:blipFill>
        <p:spPr>
          <a:xfrm flipH="1" rot="10800000">
            <a:off x="5270221" y="4393669"/>
            <a:ext cx="293999" cy="261900"/>
          </a:xfrm>
          <a:prstGeom prst="rect">
            <a:avLst/>
          </a:prstGeom>
          <a:noFill/>
          <a:ln>
            <a:noFill/>
          </a:ln>
        </p:spPr>
      </p:pic>
      <p:pic>
        <p:nvPicPr>
          <p:cNvPr id="362" name="Shape 362"/>
          <p:cNvPicPr preferRelativeResize="0"/>
          <p:nvPr/>
        </p:nvPicPr>
        <p:blipFill rotWithShape="1">
          <a:blip r:embed="rId18">
            <a:alphaModFix/>
          </a:blip>
          <a:srcRect b="0" l="0" r="0" t="0"/>
          <a:stretch/>
        </p:blipFill>
        <p:spPr>
          <a:xfrm>
            <a:off x="6369905" y="4251296"/>
            <a:ext cx="1226699" cy="546599"/>
          </a:xfrm>
          <a:prstGeom prst="rect">
            <a:avLst/>
          </a:prstGeom>
          <a:noFill/>
          <a:ln>
            <a:noFill/>
          </a:ln>
        </p:spPr>
      </p:pic>
      <p:grpSp>
        <p:nvGrpSpPr>
          <p:cNvPr id="363" name="Shape 363"/>
          <p:cNvGrpSpPr/>
          <p:nvPr/>
        </p:nvGrpSpPr>
        <p:grpSpPr>
          <a:xfrm>
            <a:off x="8981531" y="4210285"/>
            <a:ext cx="1244680" cy="647542"/>
            <a:chOff x="8932813" y="2865727"/>
            <a:chExt cx="1246800" cy="727821"/>
          </a:xfrm>
        </p:grpSpPr>
        <p:pic>
          <p:nvPicPr>
            <p:cNvPr id="364" name="Shape 364"/>
            <p:cNvPicPr preferRelativeResize="0"/>
            <p:nvPr/>
          </p:nvPicPr>
          <p:blipFill rotWithShape="1">
            <a:blip r:embed="rId19">
              <a:alphaModFix/>
            </a:blip>
            <a:srcRect b="0" l="0" r="0" t="0"/>
            <a:stretch/>
          </p:blipFill>
          <p:spPr>
            <a:xfrm>
              <a:off x="9237123" y="2865727"/>
              <a:ext cx="460500" cy="460500"/>
            </a:xfrm>
            <a:prstGeom prst="rect">
              <a:avLst/>
            </a:prstGeom>
            <a:noFill/>
            <a:ln>
              <a:noFill/>
            </a:ln>
          </p:spPr>
        </p:pic>
        <p:sp>
          <p:nvSpPr>
            <p:cNvPr id="365" name="Shape 365"/>
            <p:cNvSpPr txBox="1"/>
            <p:nvPr/>
          </p:nvSpPr>
          <p:spPr>
            <a:xfrm>
              <a:off x="8932813" y="3224249"/>
              <a:ext cx="1246800" cy="369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800" u="none" cap="none" strike="noStrike">
                  <a:solidFill>
                    <a:schemeClr val="dk1"/>
                  </a:solidFill>
                  <a:latin typeface="Calibri"/>
                  <a:ea typeface="Calibri"/>
                  <a:cs typeface="Calibri"/>
                  <a:sym typeface="Calibri"/>
                </a:rPr>
                <a:t>Add to Cart</a:t>
              </a:r>
            </a:p>
          </p:txBody>
        </p:sp>
      </p:grpSp>
      <p:pic>
        <p:nvPicPr>
          <p:cNvPr id="366" name="Shape 366"/>
          <p:cNvPicPr preferRelativeResize="0"/>
          <p:nvPr/>
        </p:nvPicPr>
        <p:blipFill rotWithShape="1">
          <a:blip r:embed="rId10">
            <a:alphaModFix/>
          </a:blip>
          <a:srcRect b="0" l="0" r="0" t="0"/>
          <a:stretch/>
        </p:blipFill>
        <p:spPr>
          <a:xfrm>
            <a:off x="7974246" y="3608707"/>
            <a:ext cx="172799" cy="196499"/>
          </a:xfrm>
          <a:prstGeom prst="rect">
            <a:avLst/>
          </a:prstGeom>
          <a:noFill/>
          <a:ln>
            <a:noFill/>
          </a:ln>
        </p:spPr>
      </p:pic>
      <p:pic>
        <p:nvPicPr>
          <p:cNvPr id="367" name="Shape 367"/>
          <p:cNvPicPr preferRelativeResize="0"/>
          <p:nvPr/>
        </p:nvPicPr>
        <p:blipFill rotWithShape="1">
          <a:blip r:embed="rId10">
            <a:alphaModFix/>
          </a:blip>
          <a:srcRect b="0" l="0" r="0" t="0"/>
          <a:stretch/>
        </p:blipFill>
        <p:spPr>
          <a:xfrm>
            <a:off x="8135195" y="3609887"/>
            <a:ext cx="172799" cy="196499"/>
          </a:xfrm>
          <a:prstGeom prst="rect">
            <a:avLst/>
          </a:prstGeom>
          <a:noFill/>
          <a:ln>
            <a:noFill/>
          </a:ln>
        </p:spPr>
      </p:pic>
      <p:pic>
        <p:nvPicPr>
          <p:cNvPr id="368" name="Shape 368"/>
          <p:cNvPicPr preferRelativeResize="0"/>
          <p:nvPr/>
        </p:nvPicPr>
        <p:blipFill rotWithShape="1">
          <a:blip r:embed="rId10">
            <a:alphaModFix/>
          </a:blip>
          <a:srcRect b="0" l="0" r="0" t="0"/>
          <a:stretch/>
        </p:blipFill>
        <p:spPr>
          <a:xfrm>
            <a:off x="8310499" y="3609771"/>
            <a:ext cx="172799" cy="196499"/>
          </a:xfrm>
          <a:prstGeom prst="rect">
            <a:avLst/>
          </a:prstGeom>
          <a:noFill/>
          <a:ln>
            <a:noFill/>
          </a:ln>
        </p:spPr>
      </p:pic>
      <p:pic>
        <p:nvPicPr>
          <p:cNvPr id="369" name="Shape 369"/>
          <p:cNvPicPr preferRelativeResize="0"/>
          <p:nvPr/>
        </p:nvPicPr>
        <p:blipFill rotWithShape="1">
          <a:blip r:embed="rId10">
            <a:alphaModFix/>
          </a:blip>
          <a:srcRect b="0" l="0" r="0" t="0"/>
          <a:stretch/>
        </p:blipFill>
        <p:spPr>
          <a:xfrm>
            <a:off x="7941664" y="4414176"/>
            <a:ext cx="172799" cy="196499"/>
          </a:xfrm>
          <a:prstGeom prst="rect">
            <a:avLst/>
          </a:prstGeom>
          <a:noFill/>
          <a:ln>
            <a:noFill/>
          </a:ln>
        </p:spPr>
      </p:pic>
      <p:pic>
        <p:nvPicPr>
          <p:cNvPr id="370" name="Shape 370"/>
          <p:cNvPicPr preferRelativeResize="0"/>
          <p:nvPr/>
        </p:nvPicPr>
        <p:blipFill rotWithShape="1">
          <a:blip r:embed="rId10">
            <a:alphaModFix/>
          </a:blip>
          <a:srcRect b="0" l="0" r="0" t="0"/>
          <a:stretch/>
        </p:blipFill>
        <p:spPr>
          <a:xfrm>
            <a:off x="8121497" y="4414176"/>
            <a:ext cx="172799" cy="196499"/>
          </a:xfrm>
          <a:prstGeom prst="rect">
            <a:avLst/>
          </a:prstGeom>
          <a:noFill/>
          <a:ln>
            <a:noFill/>
          </a:ln>
        </p:spPr>
      </p:pic>
      <p:pic>
        <p:nvPicPr>
          <p:cNvPr id="371" name="Shape 371"/>
          <p:cNvPicPr preferRelativeResize="0"/>
          <p:nvPr/>
        </p:nvPicPr>
        <p:blipFill rotWithShape="1">
          <a:blip r:embed="rId10">
            <a:alphaModFix/>
          </a:blip>
          <a:srcRect b="0" l="0" r="0" t="0"/>
          <a:stretch/>
        </p:blipFill>
        <p:spPr>
          <a:xfrm>
            <a:off x="8294263" y="4430971"/>
            <a:ext cx="172799" cy="196499"/>
          </a:xfrm>
          <a:prstGeom prst="rect">
            <a:avLst/>
          </a:prstGeom>
          <a:noFill/>
          <a:ln>
            <a:noFill/>
          </a:ln>
        </p:spPr>
      </p:pic>
      <p:pic>
        <p:nvPicPr>
          <p:cNvPr id="372" name="Shape 372"/>
          <p:cNvPicPr preferRelativeResize="0"/>
          <p:nvPr/>
        </p:nvPicPr>
        <p:blipFill rotWithShape="1">
          <a:blip r:embed="rId10">
            <a:alphaModFix/>
          </a:blip>
          <a:srcRect b="0" l="0" r="0" t="0"/>
          <a:stretch/>
        </p:blipFill>
        <p:spPr>
          <a:xfrm>
            <a:off x="8099642" y="2854864"/>
            <a:ext cx="172799" cy="196499"/>
          </a:xfrm>
          <a:prstGeom prst="rect">
            <a:avLst/>
          </a:prstGeom>
          <a:noFill/>
          <a:ln>
            <a:noFill/>
          </a:ln>
        </p:spPr>
      </p:pic>
      <p:sp>
        <p:nvSpPr>
          <p:cNvPr id="373" name="Shape 373"/>
          <p:cNvSpPr txBox="1"/>
          <p:nvPr/>
        </p:nvSpPr>
        <p:spPr>
          <a:xfrm>
            <a:off x="2166950" y="4993300"/>
            <a:ext cx="1244700" cy="477299"/>
          </a:xfrm>
          <a:prstGeom prst="rect">
            <a:avLst/>
          </a:prstGeom>
          <a:noFill/>
          <a:ln>
            <a:noFill/>
          </a:ln>
        </p:spPr>
        <p:txBody>
          <a:bodyPr anchorCtr="0" anchor="t" bIns="45700" lIns="91425" rIns="91425" tIns="45700">
            <a:noAutofit/>
          </a:bodyPr>
          <a:lstStyle/>
          <a:p>
            <a:pPr indent="0" lvl="0" marL="0" marR="0" rtl="0" algn="l">
              <a:spcBef>
                <a:spcPts val="0"/>
              </a:spcBef>
              <a:buNone/>
            </a:pPr>
            <a:r>
              <a:rPr b="0" i="0" lang="en-US" u="none" cap="none" strike="noStrike">
                <a:solidFill>
                  <a:schemeClr val="dk1"/>
                </a:solidFill>
                <a:latin typeface="Garamond"/>
                <a:ea typeface="Garamond"/>
                <a:cs typeface="Garamond"/>
                <a:sym typeface="Garamond"/>
              </a:rPr>
              <a:t>Open From</a:t>
            </a:r>
          </a:p>
          <a:p>
            <a:pPr indent="0" lvl="0" marL="0" marR="0" rtl="0" algn="l">
              <a:spcBef>
                <a:spcPts val="0"/>
              </a:spcBef>
              <a:buNone/>
            </a:pPr>
            <a:r>
              <a:rPr b="0" i="0" lang="en-US" u="none" cap="none" strike="noStrike">
                <a:solidFill>
                  <a:schemeClr val="dk1"/>
                </a:solidFill>
                <a:latin typeface="Garamond"/>
                <a:ea typeface="Garamond"/>
                <a:cs typeface="Garamond"/>
                <a:sym typeface="Garamond"/>
              </a:rPr>
              <a:t>5 am – 2 pm</a:t>
            </a:r>
          </a:p>
        </p:txBody>
      </p:sp>
      <p:sp>
        <p:nvSpPr>
          <p:cNvPr id="374" name="Shape 374"/>
          <p:cNvSpPr txBox="1"/>
          <p:nvPr/>
        </p:nvSpPr>
        <p:spPr>
          <a:xfrm>
            <a:off x="6162390" y="4917143"/>
            <a:ext cx="2251799" cy="738599"/>
          </a:xfrm>
          <a:prstGeom prst="rect">
            <a:avLst/>
          </a:prstGeom>
          <a:noFill/>
          <a:ln>
            <a:noFill/>
          </a:ln>
        </p:spPr>
        <p:txBody>
          <a:bodyPr anchorCtr="0" anchor="t" bIns="45700" lIns="91425" rIns="91425" tIns="45700">
            <a:noAutofit/>
          </a:bodyPr>
          <a:lstStyle/>
          <a:p>
            <a:pPr indent="0" lvl="0" marL="0" marR="0" rtl="0" algn="l">
              <a:spcBef>
                <a:spcPts val="0"/>
              </a:spcBef>
              <a:buNone/>
            </a:pPr>
            <a:r>
              <a:rPr b="0" i="0" lang="en-US" u="none" cap="none" strike="noStrike">
                <a:solidFill>
                  <a:schemeClr val="dk1"/>
                </a:solidFill>
                <a:latin typeface="Garamond"/>
                <a:ea typeface="Garamond"/>
                <a:cs typeface="Garamond"/>
                <a:sym typeface="Garamond"/>
              </a:rPr>
              <a:t>Transportation Type</a:t>
            </a:r>
          </a:p>
          <a:p>
            <a:pPr indent="0" lvl="0" marL="0" marR="0" rtl="0" algn="l">
              <a:spcBef>
                <a:spcPts val="0"/>
              </a:spcBef>
              <a:buNone/>
            </a:pPr>
            <a:r>
              <a:rPr b="0" i="0" lang="en-US" u="sng" cap="none" strike="noStrike">
                <a:solidFill>
                  <a:srgbClr val="2E75B5"/>
                </a:solidFill>
                <a:latin typeface="Garamond"/>
                <a:ea typeface="Garamond"/>
                <a:cs typeface="Garamond"/>
                <a:sym typeface="Garamond"/>
              </a:rPr>
              <a:t>Taxi Service</a:t>
            </a:r>
          </a:p>
          <a:p>
            <a:pPr indent="0" lvl="0" marL="0" marR="0" rtl="0" algn="l">
              <a:spcBef>
                <a:spcPts val="0"/>
              </a:spcBef>
              <a:buNone/>
            </a:pPr>
            <a:r>
              <a:rPr b="0" i="0" lang="en-US" u="sng" cap="none" strike="noStrike">
                <a:solidFill>
                  <a:srgbClr val="2E75B5"/>
                </a:solidFill>
                <a:latin typeface="Garamond"/>
                <a:ea typeface="Garamond"/>
                <a:cs typeface="Garamond"/>
                <a:sym typeface="Garamond"/>
              </a:rPr>
              <a:t>Public Transport</a:t>
            </a:r>
          </a:p>
          <a:p>
            <a:pPr indent="0" lvl="0" marL="0" marR="0" rtl="0" algn="l">
              <a:spcBef>
                <a:spcPts val="0"/>
              </a:spcBef>
              <a:buNone/>
            </a:pPr>
            <a:r>
              <a:t/>
            </a:r>
            <a:endParaRPr b="0" i="0" u="none" cap="none" strike="noStrike">
              <a:solidFill>
                <a:schemeClr val="dk1"/>
              </a:solidFill>
              <a:latin typeface="Garamond"/>
              <a:ea typeface="Garamond"/>
              <a:cs typeface="Garamond"/>
              <a:sym typeface="Garamond"/>
            </a:endParaRPr>
          </a:p>
        </p:txBody>
      </p:sp>
      <p:sp>
        <p:nvSpPr>
          <p:cNvPr id="375" name="Shape 375"/>
          <p:cNvSpPr txBox="1"/>
          <p:nvPr/>
        </p:nvSpPr>
        <p:spPr>
          <a:xfrm>
            <a:off x="9750486" y="4917148"/>
            <a:ext cx="1789799" cy="261600"/>
          </a:xfrm>
          <a:prstGeom prst="rect">
            <a:avLst/>
          </a:prstGeom>
          <a:noFill/>
          <a:ln>
            <a:noFill/>
          </a:ln>
        </p:spPr>
        <p:txBody>
          <a:bodyPr anchorCtr="0" anchor="t" bIns="45700" lIns="91425" rIns="91425" tIns="45700">
            <a:noAutofit/>
          </a:bodyPr>
          <a:lstStyle/>
          <a:p>
            <a:pPr indent="0" lvl="0" marL="0" marR="0" rtl="0" algn="l">
              <a:spcBef>
                <a:spcPts val="0"/>
              </a:spcBef>
              <a:buNone/>
            </a:pPr>
            <a:r>
              <a:rPr b="0" i="0" lang="en-US" u="none" cap="none" strike="noStrike">
                <a:solidFill>
                  <a:schemeClr val="dk1"/>
                </a:solidFill>
                <a:latin typeface="Garamond"/>
                <a:ea typeface="Garamond"/>
                <a:cs typeface="Garamond"/>
                <a:sym typeface="Garamond"/>
              </a:rPr>
              <a:t>Get Directions</a:t>
            </a:r>
            <a:r>
              <a:rPr b="0" i="0" lang="en-US" u="none" cap="none" strike="noStrike">
                <a:solidFill>
                  <a:schemeClr val="dk1"/>
                </a:solidFill>
                <a:latin typeface="Calibri"/>
                <a:ea typeface="Calibri"/>
                <a:cs typeface="Calibri"/>
                <a:sym typeface="Calibri"/>
              </a:rPr>
              <a:t> </a:t>
            </a:r>
          </a:p>
        </p:txBody>
      </p:sp>
      <p:pic>
        <p:nvPicPr>
          <p:cNvPr id="376" name="Shape 376"/>
          <p:cNvPicPr preferRelativeResize="0"/>
          <p:nvPr/>
        </p:nvPicPr>
        <p:blipFill rotWithShape="1">
          <a:blip r:embed="rId20">
            <a:alphaModFix/>
          </a:blip>
          <a:srcRect b="0" l="0" r="0" t="0"/>
          <a:stretch/>
        </p:blipFill>
        <p:spPr>
          <a:xfrm>
            <a:off x="11164928" y="4886253"/>
            <a:ext cx="460500" cy="460500"/>
          </a:xfrm>
          <a:prstGeom prst="rect">
            <a:avLst/>
          </a:prstGeom>
          <a:noFill/>
          <a:ln>
            <a:noFill/>
          </a:ln>
        </p:spPr>
      </p:pic>
      <p:sp>
        <p:nvSpPr>
          <p:cNvPr id="377" name="Shape 377"/>
          <p:cNvSpPr txBox="1"/>
          <p:nvPr/>
        </p:nvSpPr>
        <p:spPr>
          <a:xfrm>
            <a:off x="2166950" y="5606100"/>
            <a:ext cx="9660600" cy="1103700"/>
          </a:xfrm>
          <a:prstGeom prst="rect">
            <a:avLst/>
          </a:prstGeom>
          <a:noFill/>
          <a:ln>
            <a:noFill/>
          </a:ln>
        </p:spPr>
        <p:txBody>
          <a:bodyPr anchorCtr="0" anchor="t" bIns="91425" lIns="91425" rIns="91425" tIns="91425">
            <a:noAutofit/>
          </a:bodyPr>
          <a:lstStyle/>
          <a:p>
            <a:pPr lvl="0" rtl="0">
              <a:spcBef>
                <a:spcPts val="0"/>
              </a:spcBef>
              <a:buNone/>
            </a:pPr>
            <a:r>
              <a:rPr lang="en-US" sz="900"/>
              <a:t>The most famous of markets is in the shadow of the Cologne Cathedral, the largest  in Germany and a UNESCO World Heritage site.</a:t>
            </a:r>
          </a:p>
          <a:p>
            <a:pPr lvl="0" rtl="0">
              <a:spcBef>
                <a:spcPts val="0"/>
              </a:spcBef>
              <a:buNone/>
            </a:pPr>
            <a:r>
              <a:t/>
            </a:r>
            <a:endParaRPr sz="900"/>
          </a:p>
          <a:p>
            <a:pPr lvl="0" rtl="0">
              <a:spcBef>
                <a:spcPts val="0"/>
              </a:spcBef>
              <a:buNone/>
            </a:pPr>
            <a:r>
              <a:rPr lang="en-US" sz="900"/>
              <a:t>With the imposing Gothic backdrop and the largest Christmas Tree in the Rhine, the ‘Am Dom’ Market (26 Nov - 23 Dec) offers over 160 stalls selling the traditional yuletide wares and their famous Glühwein (mulled wine). Traditional music fills the air, providing the perfect atmosphere for Christmas Shopping.</a:t>
            </a:r>
          </a:p>
          <a:p>
            <a:pPr lvl="0" rtl="0">
              <a:spcBef>
                <a:spcPts val="0"/>
              </a:spcBef>
              <a:buNone/>
            </a:pPr>
            <a:r>
              <a:t/>
            </a:r>
            <a:endParaRPr sz="900"/>
          </a:p>
          <a:p>
            <a:pPr lvl="0">
              <a:spcBef>
                <a:spcPts val="0"/>
              </a:spcBef>
              <a:buNone/>
            </a:pPr>
            <a:r>
              <a:rPr lang="en-US" sz="900"/>
              <a:t>For Children, the Alter Market is the place to go, with a Santa’s Grotto, Puppet Theatre, and stands filled with toys. The Rudolfplatz will transport children both big and small to the world of the Brothers Grimm, with fairytale figures and festive illuminations.</a:t>
            </a:r>
          </a:p>
        </p:txBody>
      </p:sp>
      <p:sp>
        <p:nvSpPr>
          <p:cNvPr id="378" name="Shape 378"/>
          <p:cNvSpPr/>
          <p:nvPr/>
        </p:nvSpPr>
        <p:spPr>
          <a:xfrm>
            <a:off x="239575" y="2523125"/>
            <a:ext cx="1739099" cy="342000"/>
          </a:xfrm>
          <a:prstGeom prst="rect">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b="1" lang="en-US">
                <a:solidFill>
                  <a:srgbClr val="FFFFFF"/>
                </a:solidFill>
              </a:rPr>
              <a:t>Top Rated</a:t>
            </a:r>
          </a:p>
        </p:txBody>
      </p:sp>
      <p:sp>
        <p:nvSpPr>
          <p:cNvPr id="379" name="Shape 379"/>
          <p:cNvSpPr/>
          <p:nvPr/>
        </p:nvSpPr>
        <p:spPr>
          <a:xfrm>
            <a:off x="236512" y="2856050"/>
            <a:ext cx="1739099" cy="34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Food and Drink</a:t>
            </a:r>
          </a:p>
        </p:txBody>
      </p:sp>
      <p:sp>
        <p:nvSpPr>
          <p:cNvPr id="380" name="Shape 380"/>
          <p:cNvSpPr/>
          <p:nvPr/>
        </p:nvSpPr>
        <p:spPr>
          <a:xfrm>
            <a:off x="239700" y="3211950"/>
            <a:ext cx="1739099" cy="34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Music</a:t>
            </a:r>
          </a:p>
        </p:txBody>
      </p:sp>
      <p:sp>
        <p:nvSpPr>
          <p:cNvPr id="381" name="Shape 381"/>
          <p:cNvSpPr/>
          <p:nvPr/>
        </p:nvSpPr>
        <p:spPr>
          <a:xfrm>
            <a:off x="239700" y="3567850"/>
            <a:ext cx="1739099" cy="34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Arts &amp; History</a:t>
            </a:r>
          </a:p>
        </p:txBody>
      </p:sp>
      <p:sp>
        <p:nvSpPr>
          <p:cNvPr id="382" name="Shape 382"/>
          <p:cNvSpPr/>
          <p:nvPr/>
        </p:nvSpPr>
        <p:spPr>
          <a:xfrm>
            <a:off x="246975" y="3900775"/>
            <a:ext cx="1739099" cy="34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1300"/>
              <a:t>Outdoor &amp; Adventure</a:t>
            </a:r>
          </a:p>
        </p:txBody>
      </p:sp>
      <p:sp>
        <p:nvSpPr>
          <p:cNvPr id="383" name="Shape 383"/>
          <p:cNvSpPr/>
          <p:nvPr/>
        </p:nvSpPr>
        <p:spPr>
          <a:xfrm>
            <a:off x="243912" y="4233700"/>
            <a:ext cx="1739099" cy="34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Shopping</a:t>
            </a:r>
          </a:p>
        </p:txBody>
      </p:sp>
      <p:sp>
        <p:nvSpPr>
          <p:cNvPr id="384" name="Shape 384"/>
          <p:cNvSpPr/>
          <p:nvPr/>
        </p:nvSpPr>
        <p:spPr>
          <a:xfrm>
            <a:off x="247100" y="4589600"/>
            <a:ext cx="1739099" cy="34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Meet Up</a:t>
            </a:r>
          </a:p>
        </p:txBody>
      </p:sp>
      <p:sp>
        <p:nvSpPr>
          <p:cNvPr id="385" name="Shape 385"/>
          <p:cNvSpPr/>
          <p:nvPr/>
        </p:nvSpPr>
        <p:spPr>
          <a:xfrm>
            <a:off x="247100" y="4945500"/>
            <a:ext cx="1739099" cy="34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a:t>Events</a:t>
            </a:r>
          </a:p>
        </p:txBody>
      </p:sp>
      <p:sp>
        <p:nvSpPr>
          <p:cNvPr id="386" name="Shape 386"/>
          <p:cNvSpPr/>
          <p:nvPr/>
        </p:nvSpPr>
        <p:spPr>
          <a:xfrm rot="5400000">
            <a:off x="11609049" y="2844412"/>
            <a:ext cx="235200" cy="174899"/>
          </a:xfrm>
          <a:prstGeom prst="triangl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7" name="Shape 387"/>
          <p:cNvSpPr/>
          <p:nvPr/>
        </p:nvSpPr>
        <p:spPr>
          <a:xfrm rot="5400000">
            <a:off x="11595274" y="3617612"/>
            <a:ext cx="235200" cy="174899"/>
          </a:xfrm>
          <a:prstGeom prst="triangl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8" name="Shape 388"/>
          <p:cNvSpPr/>
          <p:nvPr/>
        </p:nvSpPr>
        <p:spPr>
          <a:xfrm rot="10800000">
            <a:off x="11595290" y="4453058"/>
            <a:ext cx="235200" cy="174899"/>
          </a:xfrm>
          <a:prstGeom prst="triangle">
            <a:avLst>
              <a:gd fmla="val 50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9" name="Shape 389"/>
          <p:cNvSpPr/>
          <p:nvPr/>
        </p:nvSpPr>
        <p:spPr>
          <a:xfrm>
            <a:off x="246400" y="1242925"/>
            <a:ext cx="11814899" cy="1038599"/>
          </a:xfrm>
          <a:prstGeom prst="rect">
            <a:avLst/>
          </a:prstGeom>
          <a:solidFill>
            <a:srgbClr val="CFE2F3"/>
          </a:solidFill>
          <a:ln cap="flat" cmpd="sng" w="12700">
            <a:solidFill>
              <a:srgbClr val="42719B"/>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0" name="Shape 390"/>
          <p:cNvSpPr txBox="1"/>
          <p:nvPr/>
        </p:nvSpPr>
        <p:spPr>
          <a:xfrm>
            <a:off x="570275" y="1491437"/>
            <a:ext cx="87900" cy="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91" name="Shape 391"/>
          <p:cNvSpPr txBox="1"/>
          <p:nvPr/>
        </p:nvSpPr>
        <p:spPr>
          <a:xfrm>
            <a:off x="1653975" y="1532812"/>
            <a:ext cx="6287700" cy="488399"/>
          </a:xfrm>
          <a:prstGeom prst="rect">
            <a:avLst/>
          </a:prstGeom>
          <a:noFill/>
          <a:ln>
            <a:noFill/>
          </a:ln>
        </p:spPr>
        <p:txBody>
          <a:bodyPr anchorCtr="0" anchor="t" bIns="91425" lIns="91425" rIns="91425" tIns="91425">
            <a:noAutofit/>
          </a:bodyPr>
          <a:lstStyle/>
          <a:p>
            <a:pPr lvl="0">
              <a:spcBef>
                <a:spcPts val="0"/>
              </a:spcBef>
              <a:buNone/>
            </a:pPr>
            <a:r>
              <a:rPr lang="en-US" sz="1800">
                <a:solidFill>
                  <a:srgbClr val="0B5394"/>
                </a:solidFill>
              </a:rPr>
              <a:t>40% Discount on Duffle Bags. Offer lasts till 10 Dec, 2015</a:t>
            </a:r>
          </a:p>
        </p:txBody>
      </p:sp>
      <p:pic>
        <p:nvPicPr>
          <p:cNvPr id="392" name="Shape 392"/>
          <p:cNvPicPr preferRelativeResize="0"/>
          <p:nvPr/>
        </p:nvPicPr>
        <p:blipFill>
          <a:blip r:embed="rId21">
            <a:alphaModFix/>
          </a:blip>
          <a:stretch>
            <a:fillRect/>
          </a:stretch>
        </p:blipFill>
        <p:spPr>
          <a:xfrm>
            <a:off x="494900" y="1361562"/>
            <a:ext cx="814749" cy="814749"/>
          </a:xfrm>
          <a:prstGeom prst="rect">
            <a:avLst/>
          </a:prstGeom>
          <a:noFill/>
          <a:ln>
            <a:noFill/>
          </a:ln>
        </p:spPr>
      </p:pic>
      <p:cxnSp>
        <p:nvCxnSpPr>
          <p:cNvPr id="393" name="Shape 393"/>
          <p:cNvCxnSpPr/>
          <p:nvPr/>
        </p:nvCxnSpPr>
        <p:spPr>
          <a:xfrm>
            <a:off x="7288296" y="920561"/>
            <a:ext cx="0" cy="333599"/>
          </a:xfrm>
          <a:prstGeom prst="straightConnector1">
            <a:avLst/>
          </a:prstGeom>
          <a:noFill/>
          <a:ln cap="flat" cmpd="sng" w="9525">
            <a:solidFill>
              <a:schemeClr val="accent1"/>
            </a:solidFill>
            <a:prstDash val="solid"/>
            <a:miter/>
            <a:headEnd len="med" w="med" type="none"/>
            <a:tailEnd len="med" w="med" type="none"/>
          </a:ln>
        </p:spPr>
      </p:cxnSp>
      <p:cxnSp>
        <p:nvCxnSpPr>
          <p:cNvPr id="394" name="Shape 394"/>
          <p:cNvCxnSpPr/>
          <p:nvPr/>
        </p:nvCxnSpPr>
        <p:spPr>
          <a:xfrm>
            <a:off x="8954521" y="920549"/>
            <a:ext cx="0" cy="333599"/>
          </a:xfrm>
          <a:prstGeom prst="straightConnector1">
            <a:avLst/>
          </a:prstGeom>
          <a:noFill/>
          <a:ln cap="flat" cmpd="sng" w="9525">
            <a:solidFill>
              <a:schemeClr val="accent1"/>
            </a:solidFill>
            <a:prstDash val="solid"/>
            <a:miter/>
            <a:headEnd len="med" w="med" type="none"/>
            <a:tailEnd len="med" w="med" type="none"/>
          </a:ln>
        </p:spPr>
      </p:cxnSp>
      <p:sp>
        <p:nvSpPr>
          <p:cNvPr id="395" name="Shape 395"/>
          <p:cNvSpPr txBox="1"/>
          <p:nvPr/>
        </p:nvSpPr>
        <p:spPr>
          <a:xfrm>
            <a:off x="4538512" y="902712"/>
            <a:ext cx="1295099" cy="369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Calibri"/>
                <a:ea typeface="Calibri"/>
                <a:cs typeface="Calibri"/>
                <a:sym typeface="Calibri"/>
              </a:rPr>
              <a:t>Community</a:t>
            </a:r>
          </a:p>
        </p:txBody>
      </p:sp>
      <p:sp>
        <p:nvSpPr>
          <p:cNvPr id="396" name="Shape 396"/>
          <p:cNvSpPr txBox="1"/>
          <p:nvPr/>
        </p:nvSpPr>
        <p:spPr>
          <a:xfrm>
            <a:off x="266675" y="872975"/>
            <a:ext cx="1295099" cy="3692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Calibri"/>
                <a:ea typeface="Calibri"/>
                <a:cs typeface="Calibri"/>
                <a:sym typeface="Calibri"/>
              </a:rPr>
              <a:t>My Account</a:t>
            </a:r>
          </a:p>
        </p:txBody>
      </p:sp>
      <p:sp>
        <p:nvSpPr>
          <p:cNvPr id="397" name="Shape 397"/>
          <p:cNvSpPr/>
          <p:nvPr/>
        </p:nvSpPr>
        <p:spPr>
          <a:xfrm>
            <a:off x="1564625" y="921225"/>
            <a:ext cx="1643099" cy="293700"/>
          </a:xfrm>
          <a:prstGeom prst="rect">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8" name="Shape 398"/>
          <p:cNvSpPr txBox="1"/>
          <p:nvPr/>
        </p:nvSpPr>
        <p:spPr>
          <a:xfrm>
            <a:off x="1839400" y="902725"/>
            <a:ext cx="1050300" cy="3533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rgbClr val="FFFFFF"/>
                </a:solidFill>
                <a:latin typeface="Calibri"/>
                <a:ea typeface="Calibri"/>
                <a:cs typeface="Calibri"/>
                <a:sym typeface="Calibri"/>
              </a:rPr>
              <a:t>Activities</a:t>
            </a:r>
          </a:p>
        </p:txBody>
      </p:sp>
      <p:sp>
        <p:nvSpPr>
          <p:cNvPr id="399" name="Shape 399"/>
          <p:cNvSpPr/>
          <p:nvPr/>
        </p:nvSpPr>
        <p:spPr>
          <a:xfrm>
            <a:off x="10806100" y="2011375"/>
            <a:ext cx="174899" cy="174899"/>
          </a:xfrm>
          <a:prstGeom prst="ellipse">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0" name="Shape 400"/>
          <p:cNvSpPr/>
          <p:nvPr/>
        </p:nvSpPr>
        <p:spPr>
          <a:xfrm>
            <a:off x="11550625" y="2011375"/>
            <a:ext cx="174899" cy="174899"/>
          </a:xfrm>
          <a:prstGeom prst="ellipse">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1" name="Shape 401"/>
          <p:cNvSpPr/>
          <p:nvPr/>
        </p:nvSpPr>
        <p:spPr>
          <a:xfrm>
            <a:off x="11054275" y="2011375"/>
            <a:ext cx="174899" cy="174899"/>
          </a:xfrm>
          <a:prstGeom prst="ellipse">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2" name="Shape 402"/>
          <p:cNvSpPr/>
          <p:nvPr/>
        </p:nvSpPr>
        <p:spPr>
          <a:xfrm>
            <a:off x="11302450" y="2011375"/>
            <a:ext cx="174899" cy="174899"/>
          </a:xfrm>
          <a:prstGeom prst="ellipse">
            <a:avLst/>
          </a:prstGeom>
          <a:solidFill>
            <a:srgbClr val="6D9EEB"/>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3" name="Shape 403"/>
          <p:cNvSpPr/>
          <p:nvPr/>
        </p:nvSpPr>
        <p:spPr>
          <a:xfrm>
            <a:off x="1653984" y="288527"/>
            <a:ext cx="2514599" cy="353399"/>
          </a:xfrm>
          <a:prstGeom prst="roundRect">
            <a:avLst>
              <a:gd fmla="val 16667" name="adj"/>
            </a:avLst>
          </a:prstGeom>
          <a:gradFill>
            <a:gsLst>
              <a:gs pos="0">
                <a:srgbClr val="9A9A9A"/>
              </a:gs>
              <a:gs pos="50000">
                <a:srgbClr val="8D8D8D"/>
              </a:gs>
              <a:gs pos="100000">
                <a:srgbClr val="787878"/>
              </a:gs>
            </a:gsLst>
            <a:lin ang="5400012" scaled="0"/>
          </a:gradFill>
          <a:ln cap="flat" cmpd="sng" w="9525">
            <a:solidFill>
              <a:schemeClr val="dk1"/>
            </a:solidFill>
            <a:prstDash val="solid"/>
            <a:miter/>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404" name="Shape 404"/>
          <p:cNvSpPr txBox="1"/>
          <p:nvPr/>
        </p:nvSpPr>
        <p:spPr>
          <a:xfrm>
            <a:off x="1807900" y="445950"/>
            <a:ext cx="6942300" cy="8100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405" name="Shape 405"/>
          <p:cNvSpPr txBox="1"/>
          <p:nvPr/>
        </p:nvSpPr>
        <p:spPr>
          <a:xfrm>
            <a:off x="1832025" y="220975"/>
            <a:ext cx="2158500" cy="328499"/>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rPr>
              <a:t>Explore by Categories</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 name="Shape 409"/>
        <p:cNvGrpSpPr/>
        <p:nvPr/>
      </p:nvGrpSpPr>
      <p:grpSpPr>
        <a:xfrm>
          <a:off x="0" y="0"/>
          <a:ext cx="0" cy="0"/>
          <a:chOff x="0" y="0"/>
          <a:chExt cx="0" cy="0"/>
        </a:xfrm>
      </p:grpSpPr>
      <p:sp>
        <p:nvSpPr>
          <p:cNvPr id="410" name="Shape 410"/>
          <p:cNvSpPr txBox="1"/>
          <p:nvPr>
            <p:ph type="title"/>
          </p:nvPr>
        </p:nvSpPr>
        <p:spPr>
          <a:xfrm>
            <a:off x="609600" y="822959"/>
            <a:ext cx="8686800" cy="2011680"/>
          </a:xfrm>
          <a:prstGeom prst="rect">
            <a:avLst/>
          </a:prstGeom>
          <a:noFill/>
          <a:ln>
            <a:noFill/>
          </a:ln>
        </p:spPr>
        <p:txBody>
          <a:bodyPr anchorCtr="0" anchor="b"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a:t>Design</a:t>
            </a:r>
          </a:p>
        </p:txBody>
      </p:sp>
      <p:sp>
        <p:nvSpPr>
          <p:cNvPr id="411" name="Shape 411"/>
          <p:cNvSpPr txBox="1"/>
          <p:nvPr>
            <p:ph idx="1" type="body"/>
          </p:nvPr>
        </p:nvSpPr>
        <p:spPr>
          <a:xfrm>
            <a:off x="609600" y="2834640"/>
            <a:ext cx="8686800" cy="1097279"/>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dk1"/>
              </a:buClr>
              <a:buSzPct val="25000"/>
              <a:buFont typeface="Arial"/>
              <a:buNone/>
            </a:pPr>
            <a:r>
              <a:rPr lang="en-US"/>
              <a:t>Crafting TravelNow! into an Industry Leader  </a:t>
            </a:r>
          </a:p>
        </p:txBody>
      </p:sp>
      <p:cxnSp>
        <p:nvCxnSpPr>
          <p:cNvPr id="412" name="Shape 412"/>
          <p:cNvCxnSpPr/>
          <p:nvPr/>
        </p:nvCxnSpPr>
        <p:spPr>
          <a:xfrm>
            <a:off x="1484950" y="2834650"/>
            <a:ext cx="10706700" cy="0"/>
          </a:xfrm>
          <a:prstGeom prst="straightConnector1">
            <a:avLst/>
          </a:prstGeom>
          <a:noFill/>
          <a:ln cap="flat" cmpd="sng" w="9525">
            <a:solidFill>
              <a:srgbClr val="18E4FF"/>
            </a:solidFill>
            <a:prstDash val="solid"/>
            <a:round/>
            <a:headEnd len="lg" w="lg" type="none"/>
            <a:tailEnd len="lg" w="lg" type="none"/>
          </a:ln>
        </p:spPr>
      </p:cxn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16" name="Shape 416"/>
        <p:cNvGrpSpPr/>
        <p:nvPr/>
      </p:nvGrpSpPr>
      <p:grpSpPr>
        <a:xfrm>
          <a:off x="0" y="0"/>
          <a:ext cx="0" cy="0"/>
          <a:chOff x="0" y="0"/>
          <a:chExt cx="0" cy="0"/>
        </a:xfrm>
      </p:grpSpPr>
      <p:sp>
        <p:nvSpPr>
          <p:cNvPr id="417" name="Shape 417"/>
          <p:cNvSpPr txBox="1"/>
          <p:nvPr>
            <p:ph type="title"/>
          </p:nvPr>
        </p:nvSpPr>
        <p:spPr>
          <a:xfrm>
            <a:off x="0" y="0"/>
            <a:ext cx="9372600" cy="625199"/>
          </a:xfrm>
          <a:prstGeom prst="rect">
            <a:avLst/>
          </a:prstGeom>
          <a:noFill/>
          <a:ln>
            <a:noFill/>
          </a:ln>
        </p:spPr>
        <p:txBody>
          <a:bodyPr anchorCtr="0" anchor="ctr" bIns="45700" lIns="91425" rIns="91425" tIns="45700">
            <a:noAutofit/>
          </a:bodyPr>
          <a:lstStyle/>
          <a:p>
            <a:pPr indent="0" lvl="0" marL="0" marR="0" rtl="0">
              <a:lnSpc>
                <a:spcPct val="85000"/>
              </a:lnSpc>
              <a:spcBef>
                <a:spcPts val="0"/>
              </a:spcBef>
              <a:buClr>
                <a:schemeClr val="accent1"/>
              </a:buClr>
              <a:buSzPct val="25000"/>
              <a:buFont typeface="Calibri"/>
              <a:buNone/>
            </a:pPr>
            <a:r>
              <a:rPr lang="en-US">
                <a:latin typeface="Garamond"/>
                <a:ea typeface="Garamond"/>
                <a:cs typeface="Garamond"/>
                <a:sym typeface="Garamond"/>
              </a:rPr>
              <a:t>Sitemap</a:t>
            </a:r>
          </a:p>
        </p:txBody>
      </p:sp>
      <p:sp>
        <p:nvSpPr>
          <p:cNvPr id="418" name="Shape 418"/>
          <p:cNvSpPr txBox="1"/>
          <p:nvPr>
            <p:ph idx="1" type="body"/>
          </p:nvPr>
        </p:nvSpPr>
        <p:spPr>
          <a:xfrm>
            <a:off x="1981200" y="1679448"/>
            <a:ext cx="4572000" cy="830487"/>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t/>
            </a:r>
            <a:endParaRPr b="1" i="0" sz="2400" u="none" cap="none" strike="noStrike">
              <a:solidFill>
                <a:schemeClr val="dk1"/>
              </a:solidFill>
              <a:latin typeface="Calibri"/>
              <a:ea typeface="Calibri"/>
              <a:cs typeface="Calibri"/>
              <a:sym typeface="Calibri"/>
            </a:endParaRPr>
          </a:p>
        </p:txBody>
      </p:sp>
      <p:sp>
        <p:nvSpPr>
          <p:cNvPr id="419" name="Shape 419"/>
          <p:cNvSpPr txBox="1"/>
          <p:nvPr>
            <p:ph idx="3" type="body"/>
          </p:nvPr>
        </p:nvSpPr>
        <p:spPr>
          <a:xfrm>
            <a:off x="6781800" y="1679448"/>
            <a:ext cx="4572000" cy="830487"/>
          </a:xfrm>
          <a:prstGeom prst="rect">
            <a:avLst/>
          </a:prstGeom>
          <a:noFill/>
          <a:ln>
            <a:noFill/>
          </a:ln>
        </p:spPr>
        <p:txBody>
          <a:bodyPr anchorCtr="0" anchor="ctr" bIns="45700" lIns="91425" rIns="91425" tIns="45700">
            <a:noAutofit/>
          </a:bodyPr>
          <a:lstStyle/>
          <a:p>
            <a:pPr indent="0" lvl="0" marL="0" marR="0" rtl="0" algn="l">
              <a:lnSpc>
                <a:spcPct val="90000"/>
              </a:lnSpc>
              <a:spcBef>
                <a:spcPts val="0"/>
              </a:spcBef>
              <a:buClr>
                <a:schemeClr val="dk1"/>
              </a:buClr>
              <a:buSzPct val="25000"/>
              <a:buFont typeface="Arial"/>
              <a:buNone/>
            </a:pPr>
            <a:r>
              <a:t/>
            </a:r>
            <a:endParaRPr b="1" i="0" sz="2400" u="none" cap="none" strike="noStrike">
              <a:solidFill>
                <a:schemeClr val="dk1"/>
              </a:solidFill>
              <a:latin typeface="Calibri"/>
              <a:ea typeface="Calibri"/>
              <a:cs typeface="Calibri"/>
              <a:sym typeface="Calibri"/>
            </a:endParaRPr>
          </a:p>
        </p:txBody>
      </p:sp>
      <p:pic>
        <p:nvPicPr>
          <p:cNvPr id="420" name="Shape 420"/>
          <p:cNvPicPr preferRelativeResize="0"/>
          <p:nvPr/>
        </p:nvPicPr>
        <p:blipFill>
          <a:blip r:embed="rId3">
            <a:alphaModFix/>
          </a:blip>
          <a:stretch>
            <a:fillRect/>
          </a:stretch>
        </p:blipFill>
        <p:spPr>
          <a:xfrm>
            <a:off x="0" y="644879"/>
            <a:ext cx="12192001" cy="5873042"/>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nvSpPr>
        <p:spPr>
          <a:xfrm>
            <a:off x="380075" y="2645000"/>
            <a:ext cx="1931699" cy="1757099"/>
          </a:xfrm>
          <a:prstGeom prst="rect">
            <a:avLst/>
          </a:prstGeom>
          <a:noFill/>
          <a:ln>
            <a:noFill/>
          </a:ln>
        </p:spPr>
        <p:txBody>
          <a:bodyPr anchorCtr="0" anchor="ctr" bIns="91425" lIns="91425" rIns="91425" tIns="91425">
            <a:noAutofit/>
          </a:bodyPr>
          <a:lstStyle/>
          <a:p>
            <a:pPr lvl="0" rtl="0">
              <a:spcBef>
                <a:spcPts val="0"/>
              </a:spcBef>
              <a:buNone/>
            </a:pPr>
            <a:r>
              <a:rPr lang="en-US" sz="1800">
                <a:latin typeface="Garamond"/>
                <a:ea typeface="Garamond"/>
                <a:cs typeface="Garamond"/>
                <a:sym typeface="Garamond"/>
              </a:rPr>
              <a:t>Edmund Deng</a:t>
            </a:r>
          </a:p>
          <a:p>
            <a:pPr lvl="0" rtl="0">
              <a:spcBef>
                <a:spcPts val="0"/>
              </a:spcBef>
              <a:buNone/>
            </a:pPr>
            <a:r>
              <a:rPr lang="en-US" sz="1800">
                <a:latin typeface="Garamond"/>
                <a:ea typeface="Garamond"/>
                <a:cs typeface="Garamond"/>
                <a:sym typeface="Garamond"/>
              </a:rPr>
              <a:t>Anurag Banerjee</a:t>
            </a:r>
          </a:p>
          <a:p>
            <a:pPr lvl="0" rtl="0">
              <a:spcBef>
                <a:spcPts val="0"/>
              </a:spcBef>
              <a:buNone/>
            </a:pPr>
            <a:r>
              <a:rPr lang="en-US" sz="1800">
                <a:latin typeface="Garamond"/>
                <a:ea typeface="Garamond"/>
                <a:cs typeface="Garamond"/>
                <a:sym typeface="Garamond"/>
              </a:rPr>
              <a:t>Chaofan Han</a:t>
            </a:r>
          </a:p>
          <a:p>
            <a:pPr lvl="0" rtl="0">
              <a:spcBef>
                <a:spcPts val="0"/>
              </a:spcBef>
              <a:buNone/>
            </a:pPr>
            <a:r>
              <a:rPr lang="en-US" sz="1800">
                <a:latin typeface="Garamond"/>
                <a:ea typeface="Garamond"/>
                <a:cs typeface="Garamond"/>
                <a:sym typeface="Garamond"/>
              </a:rPr>
              <a:t>Elton Sequeira</a:t>
            </a:r>
          </a:p>
          <a:p>
            <a:pPr lvl="0" rtl="0">
              <a:spcBef>
                <a:spcPts val="0"/>
              </a:spcBef>
              <a:buNone/>
            </a:pPr>
            <a:r>
              <a:rPr lang="en-US" sz="1800">
                <a:latin typeface="Garamond"/>
                <a:ea typeface="Garamond"/>
                <a:cs typeface="Garamond"/>
                <a:sym typeface="Garamond"/>
              </a:rPr>
              <a:t>Gargi Saha</a:t>
            </a:r>
          </a:p>
        </p:txBody>
      </p:sp>
      <p:pic>
        <p:nvPicPr>
          <p:cNvPr id="201" name="Shape 201"/>
          <p:cNvPicPr preferRelativeResize="0"/>
          <p:nvPr/>
        </p:nvPicPr>
        <p:blipFill rotWithShape="1">
          <a:blip r:embed="rId3">
            <a:alphaModFix/>
          </a:blip>
          <a:srcRect b="26847" l="0" r="0" t="0"/>
          <a:stretch/>
        </p:blipFill>
        <p:spPr>
          <a:xfrm>
            <a:off x="6300900" y="4402200"/>
            <a:ext cx="1984474" cy="1946400"/>
          </a:xfrm>
          <a:prstGeom prst="rect">
            <a:avLst/>
          </a:prstGeom>
          <a:noFill/>
          <a:ln>
            <a:noFill/>
          </a:ln>
        </p:spPr>
      </p:pic>
      <p:pic>
        <p:nvPicPr>
          <p:cNvPr id="202" name="Shape 202"/>
          <p:cNvPicPr preferRelativeResize="0"/>
          <p:nvPr/>
        </p:nvPicPr>
        <p:blipFill rotWithShape="1">
          <a:blip r:embed="rId4">
            <a:alphaModFix/>
          </a:blip>
          <a:srcRect b="23424" l="0" r="0" t="0"/>
          <a:stretch/>
        </p:blipFill>
        <p:spPr>
          <a:xfrm>
            <a:off x="8305650" y="4402200"/>
            <a:ext cx="1984474" cy="1946400"/>
          </a:xfrm>
          <a:prstGeom prst="rect">
            <a:avLst/>
          </a:prstGeom>
          <a:noFill/>
          <a:ln>
            <a:noFill/>
          </a:ln>
        </p:spPr>
      </p:pic>
      <p:pic>
        <p:nvPicPr>
          <p:cNvPr id="203" name="Shape 203"/>
          <p:cNvPicPr preferRelativeResize="0"/>
          <p:nvPr/>
        </p:nvPicPr>
        <p:blipFill rotWithShape="1">
          <a:blip r:embed="rId5">
            <a:alphaModFix/>
          </a:blip>
          <a:srcRect b="21679" l="0" r="0" t="0"/>
          <a:stretch/>
        </p:blipFill>
        <p:spPr>
          <a:xfrm>
            <a:off x="2311675" y="4402200"/>
            <a:ext cx="1984466" cy="1946400"/>
          </a:xfrm>
          <a:prstGeom prst="rect">
            <a:avLst/>
          </a:prstGeom>
          <a:noFill/>
          <a:ln>
            <a:noFill/>
          </a:ln>
        </p:spPr>
      </p:pic>
      <p:pic>
        <p:nvPicPr>
          <p:cNvPr id="204" name="Shape 204"/>
          <p:cNvPicPr preferRelativeResize="0"/>
          <p:nvPr/>
        </p:nvPicPr>
        <p:blipFill rotWithShape="1">
          <a:blip r:embed="rId6">
            <a:alphaModFix/>
          </a:blip>
          <a:srcRect b="22051" l="0" r="0" t="0"/>
          <a:stretch/>
        </p:blipFill>
        <p:spPr>
          <a:xfrm>
            <a:off x="4342874" y="4402200"/>
            <a:ext cx="1984474" cy="1946399"/>
          </a:xfrm>
          <a:prstGeom prst="rect">
            <a:avLst/>
          </a:prstGeom>
          <a:noFill/>
          <a:ln>
            <a:noFill/>
          </a:ln>
        </p:spPr>
      </p:pic>
      <p:pic>
        <p:nvPicPr>
          <p:cNvPr id="205" name="Shape 205"/>
          <p:cNvPicPr preferRelativeResize="0"/>
          <p:nvPr/>
        </p:nvPicPr>
        <p:blipFill rotWithShape="1">
          <a:blip r:embed="rId7">
            <a:alphaModFix/>
          </a:blip>
          <a:srcRect b="21734" l="0" r="0" t="0"/>
          <a:stretch/>
        </p:blipFill>
        <p:spPr>
          <a:xfrm>
            <a:off x="380075" y="4402200"/>
            <a:ext cx="1931595" cy="1946399"/>
          </a:xfrm>
          <a:prstGeom prst="rect">
            <a:avLst/>
          </a:prstGeom>
          <a:noFill/>
          <a:ln>
            <a:noFill/>
          </a:ln>
        </p:spPr>
      </p:pic>
      <p:sp>
        <p:nvSpPr>
          <p:cNvPr id="206" name="Shape 206"/>
          <p:cNvSpPr txBox="1"/>
          <p:nvPr/>
        </p:nvSpPr>
        <p:spPr>
          <a:xfrm>
            <a:off x="380072" y="1663100"/>
            <a:ext cx="2360699" cy="981900"/>
          </a:xfrm>
          <a:prstGeom prst="rect">
            <a:avLst/>
          </a:prstGeom>
          <a:noFill/>
          <a:ln>
            <a:noFill/>
          </a:ln>
        </p:spPr>
        <p:txBody>
          <a:bodyPr anchorCtr="0" anchor="b" bIns="91425" lIns="91425" rIns="91425" tIns="91425">
            <a:noAutofit/>
          </a:bodyPr>
          <a:lstStyle/>
          <a:p>
            <a:pPr lvl="0">
              <a:spcBef>
                <a:spcPts val="0"/>
              </a:spcBef>
              <a:buNone/>
            </a:pPr>
            <a:r>
              <a:rPr lang="en-US" sz="3600">
                <a:latin typeface="Garamond"/>
                <a:ea typeface="Garamond"/>
                <a:cs typeface="Garamond"/>
                <a:sym typeface="Garamond"/>
              </a:rPr>
              <a:t>Group 4</a:t>
            </a:r>
          </a:p>
        </p:txBody>
      </p:sp>
      <p:sp>
        <p:nvSpPr>
          <p:cNvPr id="207" name="Shape 207"/>
          <p:cNvSpPr txBox="1"/>
          <p:nvPr/>
        </p:nvSpPr>
        <p:spPr>
          <a:xfrm>
            <a:off x="2127350" y="2747850"/>
            <a:ext cx="3883199" cy="1362300"/>
          </a:xfrm>
          <a:prstGeom prst="rect">
            <a:avLst/>
          </a:prstGeom>
          <a:noFill/>
          <a:ln>
            <a:noFill/>
          </a:ln>
        </p:spPr>
        <p:txBody>
          <a:bodyPr anchorCtr="0" anchor="t" bIns="91425" lIns="91425" rIns="91425" tIns="91425">
            <a:noAutofit/>
          </a:bodyPr>
          <a:lstStyle/>
          <a:p>
            <a:pPr lvl="0" rtl="0">
              <a:spcBef>
                <a:spcPts val="0"/>
              </a:spcBef>
              <a:buNone/>
            </a:pPr>
            <a:r>
              <a:rPr lang="en-US" sz="1800">
                <a:latin typeface="Garamond"/>
                <a:ea typeface="Garamond"/>
                <a:cs typeface="Garamond"/>
                <a:sym typeface="Garamond"/>
              </a:rPr>
              <a:t>Account Director &amp; Project Manager</a:t>
            </a:r>
          </a:p>
          <a:p>
            <a:pPr lvl="0" rtl="0">
              <a:spcBef>
                <a:spcPts val="0"/>
              </a:spcBef>
              <a:buNone/>
            </a:pPr>
            <a:r>
              <a:rPr lang="en-US" sz="1800">
                <a:latin typeface="Garamond"/>
                <a:ea typeface="Garamond"/>
                <a:cs typeface="Garamond"/>
                <a:sym typeface="Garamond"/>
              </a:rPr>
              <a:t>User Experience Designer</a:t>
            </a:r>
          </a:p>
          <a:p>
            <a:pPr lvl="0" rtl="0">
              <a:spcBef>
                <a:spcPts val="0"/>
              </a:spcBef>
              <a:buNone/>
            </a:pPr>
            <a:r>
              <a:rPr lang="en-US" sz="1800">
                <a:latin typeface="Garamond"/>
                <a:ea typeface="Garamond"/>
                <a:cs typeface="Garamond"/>
                <a:sym typeface="Garamond"/>
              </a:rPr>
              <a:t>Taxonomist</a:t>
            </a:r>
          </a:p>
          <a:p>
            <a:pPr lvl="0" rtl="0">
              <a:spcBef>
                <a:spcPts val="0"/>
              </a:spcBef>
              <a:buNone/>
            </a:pPr>
            <a:r>
              <a:rPr lang="en-US" sz="1800">
                <a:latin typeface="Garamond"/>
                <a:ea typeface="Garamond"/>
                <a:cs typeface="Garamond"/>
                <a:sym typeface="Garamond"/>
              </a:rPr>
              <a:t>Content Manager</a:t>
            </a:r>
          </a:p>
          <a:p>
            <a:pPr lvl="0">
              <a:spcBef>
                <a:spcPts val="0"/>
              </a:spcBef>
              <a:buNone/>
            </a:pPr>
            <a:r>
              <a:rPr lang="en-US" sz="1800">
                <a:latin typeface="Garamond"/>
                <a:ea typeface="Garamond"/>
                <a:cs typeface="Garamond"/>
                <a:sym typeface="Garamond"/>
              </a:rPr>
              <a:t>Information Architect</a:t>
            </a:r>
          </a:p>
        </p:txBody>
      </p:sp>
      <p:cxnSp>
        <p:nvCxnSpPr>
          <p:cNvPr id="208" name="Shape 208"/>
          <p:cNvCxnSpPr/>
          <p:nvPr/>
        </p:nvCxnSpPr>
        <p:spPr>
          <a:xfrm>
            <a:off x="742650" y="2724875"/>
            <a:ext cx="10706700" cy="0"/>
          </a:xfrm>
          <a:prstGeom prst="straightConnector1">
            <a:avLst/>
          </a:prstGeom>
          <a:noFill/>
          <a:ln cap="flat" cmpd="sng" w="9525">
            <a:solidFill>
              <a:srgbClr val="18E4FF"/>
            </a:solidFill>
            <a:prstDash val="solid"/>
            <a:round/>
            <a:headEnd len="lg" w="lg" type="none"/>
            <a:tailEnd len="lg" w="lg" type="none"/>
          </a:ln>
        </p:spPr>
      </p:cxn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424" name="Shape 424"/>
        <p:cNvGrpSpPr/>
        <p:nvPr/>
      </p:nvGrpSpPr>
      <p:grpSpPr>
        <a:xfrm>
          <a:off x="0" y="0"/>
          <a:ext cx="0" cy="0"/>
          <a:chOff x="0" y="0"/>
          <a:chExt cx="0" cy="0"/>
        </a:xfrm>
      </p:grpSpPr>
      <p:sp>
        <p:nvSpPr>
          <p:cNvPr id="425" name="Shape 425"/>
          <p:cNvSpPr txBox="1"/>
          <p:nvPr>
            <p:ph type="title"/>
          </p:nvPr>
        </p:nvSpPr>
        <p:spPr>
          <a:xfrm>
            <a:off x="0" y="0"/>
            <a:ext cx="9372600" cy="690000"/>
          </a:xfrm>
          <a:prstGeom prst="rect">
            <a:avLst/>
          </a:prstGeom>
          <a:noFill/>
          <a:ln>
            <a:noFill/>
          </a:ln>
        </p:spPr>
        <p:txBody>
          <a:bodyPr anchorCtr="0" anchor="b"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sz="4400">
                <a:latin typeface="Garamond"/>
                <a:ea typeface="Garamond"/>
                <a:cs typeface="Garamond"/>
                <a:sym typeface="Garamond"/>
              </a:rPr>
              <a:t>Taxonomy</a:t>
            </a:r>
          </a:p>
        </p:txBody>
      </p:sp>
      <p:pic>
        <p:nvPicPr>
          <p:cNvPr id="426" name="Shape 426"/>
          <p:cNvPicPr preferRelativeResize="0"/>
          <p:nvPr/>
        </p:nvPicPr>
        <p:blipFill rotWithShape="1">
          <a:blip r:embed="rId3">
            <a:alphaModFix/>
          </a:blip>
          <a:srcRect b="0" l="0" r="27383" t="0"/>
          <a:stretch/>
        </p:blipFill>
        <p:spPr>
          <a:xfrm>
            <a:off x="0" y="690000"/>
            <a:ext cx="9914799" cy="6168000"/>
          </a:xfrm>
          <a:prstGeom prst="rect">
            <a:avLst/>
          </a:prstGeom>
          <a:noFill/>
          <a:ln>
            <a:noFill/>
          </a:ln>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609600" y="822959"/>
            <a:ext cx="8686800" cy="2011799"/>
          </a:xfrm>
          <a:prstGeom prst="rect">
            <a:avLst/>
          </a:prstGeom>
          <a:noFill/>
          <a:ln>
            <a:noFill/>
          </a:ln>
        </p:spPr>
        <p:txBody>
          <a:bodyPr anchorCtr="0" anchor="b"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a:t>Wireframes</a:t>
            </a:r>
          </a:p>
        </p:txBody>
      </p:sp>
      <p:sp>
        <p:nvSpPr>
          <p:cNvPr id="432" name="Shape 432"/>
          <p:cNvSpPr txBox="1"/>
          <p:nvPr>
            <p:ph idx="1" type="body"/>
          </p:nvPr>
        </p:nvSpPr>
        <p:spPr>
          <a:xfrm>
            <a:off x="609600" y="2834640"/>
            <a:ext cx="8686800" cy="1097399"/>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dk1"/>
              </a:buClr>
              <a:buSzPct val="25000"/>
              <a:buFont typeface="Arial"/>
              <a:buNone/>
            </a:pPr>
            <a:r>
              <a:rPr lang="en-US"/>
              <a:t>Crafting TravelNow! into an Industry Leader  </a:t>
            </a:r>
          </a:p>
        </p:txBody>
      </p:sp>
      <p:cxnSp>
        <p:nvCxnSpPr>
          <p:cNvPr id="433" name="Shape 433"/>
          <p:cNvCxnSpPr/>
          <p:nvPr/>
        </p:nvCxnSpPr>
        <p:spPr>
          <a:xfrm>
            <a:off x="1484950" y="2834650"/>
            <a:ext cx="10706700" cy="0"/>
          </a:xfrm>
          <a:prstGeom prst="straightConnector1">
            <a:avLst/>
          </a:prstGeom>
          <a:noFill/>
          <a:ln cap="flat" cmpd="sng" w="9525">
            <a:solidFill>
              <a:srgbClr val="18E4FF"/>
            </a:solidFill>
            <a:prstDash val="solid"/>
            <a:round/>
            <a:headEnd len="lg" w="lg" type="none"/>
            <a:tailEnd len="lg" w="lg" type="none"/>
          </a:ln>
        </p:spPr>
      </p:cxn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 name="Shape 437"/>
        <p:cNvGrpSpPr/>
        <p:nvPr/>
      </p:nvGrpSpPr>
      <p:grpSpPr>
        <a:xfrm>
          <a:off x="0" y="0"/>
          <a:ext cx="0" cy="0"/>
          <a:chOff x="0" y="0"/>
          <a:chExt cx="0" cy="0"/>
        </a:xfrm>
      </p:grpSpPr>
      <p:pic>
        <p:nvPicPr>
          <p:cNvPr id="438" name="Shape 438"/>
          <p:cNvPicPr preferRelativeResize="0"/>
          <p:nvPr/>
        </p:nvPicPr>
        <p:blipFill>
          <a:blip r:embed="rId3">
            <a:alphaModFix/>
          </a:blip>
          <a:stretch>
            <a:fillRect/>
          </a:stretch>
        </p:blipFill>
        <p:spPr>
          <a:xfrm>
            <a:off x="6167824" y="3661112"/>
            <a:ext cx="2008938" cy="1251625"/>
          </a:xfrm>
          <a:prstGeom prst="rect">
            <a:avLst/>
          </a:prstGeom>
          <a:noFill/>
          <a:ln>
            <a:noFill/>
          </a:ln>
        </p:spPr>
      </p:pic>
      <p:pic>
        <p:nvPicPr>
          <p:cNvPr id="439" name="Shape 439"/>
          <p:cNvPicPr preferRelativeResize="0"/>
          <p:nvPr/>
        </p:nvPicPr>
        <p:blipFill>
          <a:blip r:embed="rId3">
            <a:alphaModFix/>
          </a:blip>
          <a:stretch>
            <a:fillRect/>
          </a:stretch>
        </p:blipFill>
        <p:spPr>
          <a:xfrm>
            <a:off x="2692624" y="5449417"/>
            <a:ext cx="2008950" cy="1251632"/>
          </a:xfrm>
          <a:prstGeom prst="rect">
            <a:avLst/>
          </a:prstGeom>
          <a:noFill/>
          <a:ln>
            <a:noFill/>
          </a:ln>
        </p:spPr>
      </p:pic>
      <p:pic>
        <p:nvPicPr>
          <p:cNvPr id="440" name="Shape 440"/>
          <p:cNvPicPr preferRelativeResize="0"/>
          <p:nvPr/>
        </p:nvPicPr>
        <p:blipFill>
          <a:blip r:embed="rId4">
            <a:alphaModFix amt="58999"/>
          </a:blip>
          <a:stretch>
            <a:fillRect/>
          </a:stretch>
        </p:blipFill>
        <p:spPr>
          <a:xfrm>
            <a:off x="1896050" y="-10575"/>
            <a:ext cx="10295700" cy="1628600"/>
          </a:xfrm>
          <a:prstGeom prst="rect">
            <a:avLst/>
          </a:prstGeom>
          <a:noFill/>
          <a:ln>
            <a:noFill/>
          </a:ln>
        </p:spPr>
      </p:pic>
      <p:pic>
        <p:nvPicPr>
          <p:cNvPr id="441" name="Shape 441"/>
          <p:cNvPicPr preferRelativeResize="0"/>
          <p:nvPr/>
        </p:nvPicPr>
        <p:blipFill>
          <a:blip r:embed="rId5">
            <a:alphaModFix/>
          </a:blip>
          <a:stretch>
            <a:fillRect/>
          </a:stretch>
        </p:blipFill>
        <p:spPr>
          <a:xfrm>
            <a:off x="0" y="0"/>
            <a:ext cx="1896049" cy="1948124"/>
          </a:xfrm>
          <a:prstGeom prst="rect">
            <a:avLst/>
          </a:prstGeom>
          <a:noFill/>
          <a:ln>
            <a:noFill/>
          </a:ln>
        </p:spPr>
      </p:pic>
      <p:sp>
        <p:nvSpPr>
          <p:cNvPr id="442" name="Shape 442"/>
          <p:cNvSpPr txBox="1"/>
          <p:nvPr>
            <p:ph type="title"/>
          </p:nvPr>
        </p:nvSpPr>
        <p:spPr>
          <a:xfrm>
            <a:off x="2969725" y="215650"/>
            <a:ext cx="9894900" cy="749099"/>
          </a:xfrm>
          <a:prstGeom prst="rect">
            <a:avLst/>
          </a:prstGeom>
          <a:noFill/>
          <a:ln>
            <a:noFill/>
          </a:ln>
        </p:spPr>
        <p:txBody>
          <a:bodyPr anchorCtr="0" anchor="b" bIns="45700" lIns="91425" rIns="91425" tIns="45700">
            <a:noAutofit/>
          </a:bodyPr>
          <a:lstStyle/>
          <a:p>
            <a:pPr indent="0" lvl="0" marL="0" marR="0" rtl="0" algn="l">
              <a:lnSpc>
                <a:spcPct val="85000"/>
              </a:lnSpc>
              <a:spcBef>
                <a:spcPts val="0"/>
              </a:spcBef>
              <a:buClr>
                <a:schemeClr val="accent1"/>
              </a:buClr>
              <a:buSzPct val="25000"/>
              <a:buFont typeface="Calibri"/>
              <a:buNone/>
            </a:pPr>
            <a:r>
              <a:rPr b="1" lang="en-US" sz="2000">
                <a:solidFill>
                  <a:srgbClr val="000000"/>
                </a:solidFill>
                <a:latin typeface="Garamond"/>
                <a:ea typeface="Garamond"/>
                <a:cs typeface="Garamond"/>
                <a:sym typeface="Garamond"/>
              </a:rPr>
              <a:t>After my conference, I want to attend an opera, browse online products</a:t>
            </a:r>
          </a:p>
          <a:p>
            <a:pPr indent="0" lvl="0" marL="0" marR="0" rtl="0" algn="l">
              <a:lnSpc>
                <a:spcPct val="85000"/>
              </a:lnSpc>
              <a:spcBef>
                <a:spcPts val="0"/>
              </a:spcBef>
              <a:buClr>
                <a:schemeClr val="accent1"/>
              </a:buClr>
              <a:buSzPct val="25000"/>
              <a:buFont typeface="Calibri"/>
              <a:buNone/>
            </a:pPr>
            <a:r>
              <a:rPr b="1" lang="en-US" sz="2000">
                <a:solidFill>
                  <a:srgbClr val="000000"/>
                </a:solidFill>
                <a:latin typeface="Garamond"/>
                <a:ea typeface="Garamond"/>
                <a:cs typeface="Garamond"/>
                <a:sym typeface="Garamond"/>
              </a:rPr>
              <a:t>and meet new people from outside of work.</a:t>
            </a:r>
          </a:p>
        </p:txBody>
      </p:sp>
      <p:pic>
        <p:nvPicPr>
          <p:cNvPr id="443" name="Shape 443"/>
          <p:cNvPicPr preferRelativeResize="0"/>
          <p:nvPr/>
        </p:nvPicPr>
        <p:blipFill>
          <a:blip r:embed="rId6">
            <a:alphaModFix/>
          </a:blip>
          <a:stretch>
            <a:fillRect/>
          </a:stretch>
        </p:blipFill>
        <p:spPr>
          <a:xfrm>
            <a:off x="646375" y="5378900"/>
            <a:ext cx="1009500" cy="1036289"/>
          </a:xfrm>
          <a:prstGeom prst="rect">
            <a:avLst/>
          </a:prstGeom>
          <a:noFill/>
          <a:ln>
            <a:noFill/>
          </a:ln>
        </p:spPr>
      </p:pic>
      <p:pic>
        <p:nvPicPr>
          <p:cNvPr id="444" name="Shape 444"/>
          <p:cNvPicPr preferRelativeResize="0"/>
          <p:nvPr/>
        </p:nvPicPr>
        <p:blipFill>
          <a:blip r:embed="rId7">
            <a:alphaModFix/>
          </a:blip>
          <a:stretch>
            <a:fillRect/>
          </a:stretch>
        </p:blipFill>
        <p:spPr>
          <a:xfrm>
            <a:off x="10485437" y="2176100"/>
            <a:ext cx="1009500" cy="1009500"/>
          </a:xfrm>
          <a:prstGeom prst="rect">
            <a:avLst/>
          </a:prstGeom>
          <a:noFill/>
          <a:ln>
            <a:noFill/>
          </a:ln>
        </p:spPr>
      </p:pic>
      <p:pic>
        <p:nvPicPr>
          <p:cNvPr id="445" name="Shape 445"/>
          <p:cNvPicPr preferRelativeResize="0"/>
          <p:nvPr/>
        </p:nvPicPr>
        <p:blipFill>
          <a:blip r:embed="rId8">
            <a:alphaModFix/>
          </a:blip>
          <a:stretch>
            <a:fillRect/>
          </a:stretch>
        </p:blipFill>
        <p:spPr>
          <a:xfrm>
            <a:off x="10301825" y="5378900"/>
            <a:ext cx="1192799" cy="968301"/>
          </a:xfrm>
          <a:prstGeom prst="rect">
            <a:avLst/>
          </a:prstGeom>
          <a:noFill/>
          <a:ln>
            <a:noFill/>
          </a:ln>
        </p:spPr>
      </p:pic>
      <p:pic>
        <p:nvPicPr>
          <p:cNvPr id="446" name="Shape 446"/>
          <p:cNvPicPr preferRelativeResize="0"/>
          <p:nvPr/>
        </p:nvPicPr>
        <p:blipFill>
          <a:blip r:embed="rId3">
            <a:alphaModFix/>
          </a:blip>
          <a:stretch>
            <a:fillRect/>
          </a:stretch>
        </p:blipFill>
        <p:spPr>
          <a:xfrm>
            <a:off x="5366274" y="5449450"/>
            <a:ext cx="2008898" cy="1251600"/>
          </a:xfrm>
          <a:prstGeom prst="rect">
            <a:avLst/>
          </a:prstGeom>
          <a:noFill/>
          <a:ln>
            <a:noFill/>
          </a:ln>
        </p:spPr>
      </p:pic>
      <p:sp>
        <p:nvSpPr>
          <p:cNvPr id="447" name="Shape 447"/>
          <p:cNvSpPr txBox="1"/>
          <p:nvPr/>
        </p:nvSpPr>
        <p:spPr>
          <a:xfrm>
            <a:off x="3186950" y="5867350"/>
            <a:ext cx="1020299" cy="415800"/>
          </a:xfrm>
          <a:prstGeom prst="rect">
            <a:avLst/>
          </a:prstGeom>
          <a:noFill/>
          <a:ln>
            <a:noFill/>
          </a:ln>
        </p:spPr>
        <p:txBody>
          <a:bodyPr anchorCtr="0" anchor="t" bIns="91425" lIns="91425" rIns="91425" tIns="91425">
            <a:noAutofit/>
          </a:bodyPr>
          <a:lstStyle/>
          <a:p>
            <a:pPr lvl="0" rtl="0" algn="ctr">
              <a:spcBef>
                <a:spcPts val="0"/>
              </a:spcBef>
              <a:buNone/>
            </a:pPr>
            <a:r>
              <a:rPr b="1" lang="en-US" sz="1500"/>
              <a:t>Product</a:t>
            </a:r>
          </a:p>
        </p:txBody>
      </p:sp>
      <p:sp>
        <p:nvSpPr>
          <p:cNvPr id="448" name="Shape 448"/>
          <p:cNvSpPr txBox="1"/>
          <p:nvPr/>
        </p:nvSpPr>
        <p:spPr>
          <a:xfrm>
            <a:off x="6715100" y="3856250"/>
            <a:ext cx="1009499" cy="415800"/>
          </a:xfrm>
          <a:prstGeom prst="rect">
            <a:avLst/>
          </a:prstGeom>
          <a:noFill/>
          <a:ln>
            <a:noFill/>
          </a:ln>
        </p:spPr>
        <p:txBody>
          <a:bodyPr anchorCtr="0" anchor="t" bIns="91425" lIns="91425" rIns="91425" tIns="91425">
            <a:noAutofit/>
          </a:bodyPr>
          <a:lstStyle/>
          <a:p>
            <a:pPr lvl="0" rtl="0" algn="ctr">
              <a:spcBef>
                <a:spcPts val="0"/>
              </a:spcBef>
              <a:buNone/>
            </a:pPr>
            <a:r>
              <a:rPr b="1" lang="en-US" sz="1500"/>
              <a:t>Review &amp;</a:t>
            </a:r>
          </a:p>
          <a:p>
            <a:pPr lvl="0" rtl="0" algn="ctr">
              <a:spcBef>
                <a:spcPts val="0"/>
              </a:spcBef>
              <a:buNone/>
            </a:pPr>
            <a:r>
              <a:rPr b="1" lang="en-US" sz="1500"/>
              <a:t>Payment</a:t>
            </a:r>
          </a:p>
        </p:txBody>
      </p:sp>
      <p:sp>
        <p:nvSpPr>
          <p:cNvPr id="449" name="Shape 449"/>
          <p:cNvSpPr txBox="1"/>
          <p:nvPr/>
        </p:nvSpPr>
        <p:spPr>
          <a:xfrm>
            <a:off x="5982199" y="5894975"/>
            <a:ext cx="845699" cy="585299"/>
          </a:xfrm>
          <a:prstGeom prst="rect">
            <a:avLst/>
          </a:prstGeom>
          <a:noFill/>
          <a:ln>
            <a:noFill/>
          </a:ln>
        </p:spPr>
        <p:txBody>
          <a:bodyPr anchorCtr="0" anchor="t" bIns="91425" lIns="91425" rIns="91425" tIns="91425">
            <a:noAutofit/>
          </a:bodyPr>
          <a:lstStyle/>
          <a:p>
            <a:pPr lvl="0" rtl="0" algn="ctr">
              <a:spcBef>
                <a:spcPts val="0"/>
              </a:spcBef>
              <a:buNone/>
            </a:pPr>
            <a:r>
              <a:rPr b="1" lang="en-US" sz="1500"/>
              <a:t>Help</a:t>
            </a:r>
          </a:p>
        </p:txBody>
      </p:sp>
      <p:pic>
        <p:nvPicPr>
          <p:cNvPr id="450" name="Shape 450"/>
          <p:cNvPicPr preferRelativeResize="0"/>
          <p:nvPr/>
        </p:nvPicPr>
        <p:blipFill>
          <a:blip r:embed="rId3">
            <a:alphaModFix/>
          </a:blip>
          <a:stretch>
            <a:fillRect/>
          </a:stretch>
        </p:blipFill>
        <p:spPr>
          <a:xfrm>
            <a:off x="1135999" y="3634000"/>
            <a:ext cx="2008950" cy="1251632"/>
          </a:xfrm>
          <a:prstGeom prst="rect">
            <a:avLst/>
          </a:prstGeom>
          <a:noFill/>
          <a:ln>
            <a:noFill/>
          </a:ln>
        </p:spPr>
      </p:pic>
      <p:pic>
        <p:nvPicPr>
          <p:cNvPr id="451" name="Shape 451"/>
          <p:cNvPicPr preferRelativeResize="0"/>
          <p:nvPr/>
        </p:nvPicPr>
        <p:blipFill>
          <a:blip r:embed="rId3">
            <a:alphaModFix/>
          </a:blip>
          <a:stretch>
            <a:fillRect/>
          </a:stretch>
        </p:blipFill>
        <p:spPr>
          <a:xfrm>
            <a:off x="2328949" y="1818624"/>
            <a:ext cx="2008950" cy="1251609"/>
          </a:xfrm>
          <a:prstGeom prst="rect">
            <a:avLst/>
          </a:prstGeom>
          <a:noFill/>
          <a:ln>
            <a:noFill/>
          </a:ln>
        </p:spPr>
      </p:pic>
      <p:pic>
        <p:nvPicPr>
          <p:cNvPr id="452" name="Shape 452"/>
          <p:cNvPicPr preferRelativeResize="0"/>
          <p:nvPr/>
        </p:nvPicPr>
        <p:blipFill>
          <a:blip r:embed="rId3">
            <a:alphaModFix/>
          </a:blip>
          <a:stretch>
            <a:fillRect/>
          </a:stretch>
        </p:blipFill>
        <p:spPr>
          <a:xfrm>
            <a:off x="5147621" y="1818612"/>
            <a:ext cx="2008990" cy="1251625"/>
          </a:xfrm>
          <a:prstGeom prst="rect">
            <a:avLst/>
          </a:prstGeom>
          <a:noFill/>
          <a:ln>
            <a:noFill/>
          </a:ln>
        </p:spPr>
      </p:pic>
      <p:sp>
        <p:nvSpPr>
          <p:cNvPr id="453" name="Shape 453"/>
          <p:cNvSpPr txBox="1"/>
          <p:nvPr/>
        </p:nvSpPr>
        <p:spPr>
          <a:xfrm>
            <a:off x="2657975" y="2176087"/>
            <a:ext cx="1350900" cy="536700"/>
          </a:xfrm>
          <a:prstGeom prst="rect">
            <a:avLst/>
          </a:prstGeom>
          <a:noFill/>
          <a:ln>
            <a:noFill/>
          </a:ln>
        </p:spPr>
        <p:txBody>
          <a:bodyPr anchorCtr="0" anchor="t" bIns="91425" lIns="91425" rIns="91425" tIns="91425">
            <a:noAutofit/>
          </a:bodyPr>
          <a:lstStyle/>
          <a:p>
            <a:pPr lvl="0" algn="ctr">
              <a:spcBef>
                <a:spcPts val="0"/>
              </a:spcBef>
              <a:buNone/>
            </a:pPr>
            <a:r>
              <a:rPr b="1" lang="en-US" sz="1500"/>
              <a:t>Home Page</a:t>
            </a:r>
          </a:p>
        </p:txBody>
      </p:sp>
      <p:sp>
        <p:nvSpPr>
          <p:cNvPr id="454" name="Shape 454"/>
          <p:cNvSpPr txBox="1"/>
          <p:nvPr/>
        </p:nvSpPr>
        <p:spPr>
          <a:xfrm>
            <a:off x="1588325" y="4067300"/>
            <a:ext cx="1104299" cy="415800"/>
          </a:xfrm>
          <a:prstGeom prst="rect">
            <a:avLst/>
          </a:prstGeom>
          <a:noFill/>
          <a:ln>
            <a:noFill/>
          </a:ln>
        </p:spPr>
        <p:txBody>
          <a:bodyPr anchorCtr="0" anchor="t" bIns="91425" lIns="91425" rIns="91425" tIns="91425">
            <a:noAutofit/>
          </a:bodyPr>
          <a:lstStyle/>
          <a:p>
            <a:pPr lvl="0" algn="ctr">
              <a:spcBef>
                <a:spcPts val="0"/>
              </a:spcBef>
              <a:buNone/>
            </a:pPr>
            <a:r>
              <a:rPr b="1" lang="en-US" sz="1500"/>
              <a:t>Activities</a:t>
            </a:r>
          </a:p>
        </p:txBody>
      </p:sp>
      <p:sp>
        <p:nvSpPr>
          <p:cNvPr id="455" name="Shape 455"/>
          <p:cNvSpPr txBox="1"/>
          <p:nvPr/>
        </p:nvSpPr>
        <p:spPr>
          <a:xfrm>
            <a:off x="5284200" y="2142137"/>
            <a:ext cx="1623599" cy="536700"/>
          </a:xfrm>
          <a:prstGeom prst="rect">
            <a:avLst/>
          </a:prstGeom>
          <a:noFill/>
          <a:ln>
            <a:noFill/>
          </a:ln>
        </p:spPr>
        <p:txBody>
          <a:bodyPr anchorCtr="0" anchor="t" bIns="91425" lIns="91425" rIns="91425" tIns="91425">
            <a:noAutofit/>
          </a:bodyPr>
          <a:lstStyle/>
          <a:p>
            <a:pPr lvl="0" rtl="0" algn="ctr">
              <a:spcBef>
                <a:spcPts val="0"/>
              </a:spcBef>
              <a:buNone/>
            </a:pPr>
            <a:r>
              <a:rPr b="1" lang="en-US" sz="1500"/>
              <a:t>Deals</a:t>
            </a:r>
          </a:p>
          <a:p>
            <a:pPr lvl="0" rtl="0" algn="ctr">
              <a:spcBef>
                <a:spcPts val="0"/>
              </a:spcBef>
              <a:buNone/>
            </a:pPr>
            <a:r>
              <a:rPr b="1" lang="en-US" sz="1500"/>
              <a:t>&amp; </a:t>
            </a:r>
          </a:p>
          <a:p>
            <a:pPr lvl="0" algn="ctr">
              <a:spcBef>
                <a:spcPts val="0"/>
              </a:spcBef>
              <a:buNone/>
            </a:pPr>
            <a:r>
              <a:rPr b="1" lang="en-US" sz="1500"/>
              <a:t>Promotions</a:t>
            </a:r>
          </a:p>
        </p:txBody>
      </p:sp>
      <p:pic>
        <p:nvPicPr>
          <p:cNvPr id="456" name="Shape 456"/>
          <p:cNvPicPr preferRelativeResize="0"/>
          <p:nvPr/>
        </p:nvPicPr>
        <p:blipFill>
          <a:blip r:embed="rId3">
            <a:alphaModFix/>
          </a:blip>
          <a:stretch>
            <a:fillRect/>
          </a:stretch>
        </p:blipFill>
        <p:spPr>
          <a:xfrm>
            <a:off x="7804675" y="5449450"/>
            <a:ext cx="2008898" cy="1251600"/>
          </a:xfrm>
          <a:prstGeom prst="rect">
            <a:avLst/>
          </a:prstGeom>
          <a:noFill/>
          <a:ln>
            <a:noFill/>
          </a:ln>
        </p:spPr>
      </p:pic>
      <p:sp>
        <p:nvSpPr>
          <p:cNvPr id="457" name="Shape 457"/>
          <p:cNvSpPr txBox="1"/>
          <p:nvPr/>
        </p:nvSpPr>
        <p:spPr>
          <a:xfrm>
            <a:off x="8297875" y="5782600"/>
            <a:ext cx="1192799" cy="585299"/>
          </a:xfrm>
          <a:prstGeom prst="rect">
            <a:avLst/>
          </a:prstGeom>
          <a:noFill/>
          <a:ln>
            <a:noFill/>
          </a:ln>
        </p:spPr>
        <p:txBody>
          <a:bodyPr anchorCtr="0" anchor="t" bIns="91425" lIns="91425" rIns="91425" tIns="91425">
            <a:noAutofit/>
          </a:bodyPr>
          <a:lstStyle/>
          <a:p>
            <a:pPr lvl="0" rtl="0" algn="ctr">
              <a:spcBef>
                <a:spcPts val="0"/>
              </a:spcBef>
              <a:buNone/>
            </a:pPr>
            <a:r>
              <a:rPr b="1" lang="en-US" sz="1500"/>
              <a:t>Virtual Assistant</a:t>
            </a:r>
          </a:p>
        </p:txBody>
      </p:sp>
      <p:pic>
        <p:nvPicPr>
          <p:cNvPr id="458" name="Shape 458"/>
          <p:cNvPicPr preferRelativeResize="0"/>
          <p:nvPr/>
        </p:nvPicPr>
        <p:blipFill>
          <a:blip r:embed="rId3">
            <a:alphaModFix/>
          </a:blip>
          <a:stretch>
            <a:fillRect/>
          </a:stretch>
        </p:blipFill>
        <p:spPr>
          <a:xfrm>
            <a:off x="8183125" y="1784700"/>
            <a:ext cx="2008898" cy="1251600"/>
          </a:xfrm>
          <a:prstGeom prst="rect">
            <a:avLst/>
          </a:prstGeom>
          <a:noFill/>
          <a:ln>
            <a:noFill/>
          </a:ln>
        </p:spPr>
      </p:pic>
      <p:sp>
        <p:nvSpPr>
          <p:cNvPr id="459" name="Shape 459"/>
          <p:cNvSpPr txBox="1"/>
          <p:nvPr/>
        </p:nvSpPr>
        <p:spPr>
          <a:xfrm>
            <a:off x="8591175" y="2151775"/>
            <a:ext cx="1192799" cy="585299"/>
          </a:xfrm>
          <a:prstGeom prst="rect">
            <a:avLst/>
          </a:prstGeom>
          <a:noFill/>
          <a:ln>
            <a:noFill/>
          </a:ln>
        </p:spPr>
        <p:txBody>
          <a:bodyPr anchorCtr="0" anchor="t" bIns="91425" lIns="91425" rIns="91425" tIns="91425">
            <a:noAutofit/>
          </a:bodyPr>
          <a:lstStyle/>
          <a:p>
            <a:pPr lvl="0" rtl="0" algn="ctr">
              <a:spcBef>
                <a:spcPts val="0"/>
              </a:spcBef>
              <a:buNone/>
            </a:pPr>
            <a:r>
              <a:rPr b="1" lang="en-US" sz="1500"/>
              <a:t>Sign Up</a:t>
            </a:r>
          </a:p>
        </p:txBody>
      </p:sp>
      <p:sp>
        <p:nvSpPr>
          <p:cNvPr id="460" name="Shape 460"/>
          <p:cNvSpPr/>
          <p:nvPr/>
        </p:nvSpPr>
        <p:spPr>
          <a:xfrm>
            <a:off x="2241475" y="3028200"/>
            <a:ext cx="623450" cy="668000"/>
          </a:xfrm>
          <a:custGeom>
            <a:pathLst>
              <a:path extrusionOk="0" h="26720" w="24938">
                <a:moveTo>
                  <a:pt x="24938" y="0"/>
                </a:moveTo>
                <a:cubicBezTo>
                  <a:pt x="18815" y="4373"/>
                  <a:pt x="12087" y="7989"/>
                  <a:pt x="6531" y="13063"/>
                </a:cubicBezTo>
                <a:cubicBezTo>
                  <a:pt x="2804" y="16465"/>
                  <a:pt x="3565" y="23148"/>
                  <a:pt x="0" y="26720"/>
                </a:cubicBezTo>
              </a:path>
            </a:pathLst>
          </a:custGeom>
          <a:noFill/>
          <a:ln cap="flat" cmpd="sng" w="28575">
            <a:solidFill>
              <a:srgbClr val="660000"/>
            </a:solidFill>
            <a:prstDash val="dash"/>
            <a:round/>
            <a:headEnd len="lg" w="lg" type="none"/>
            <a:tailEnd len="lg" w="lg" type="triangle"/>
          </a:ln>
        </p:spPr>
      </p:sp>
      <p:sp>
        <p:nvSpPr>
          <p:cNvPr id="461" name="Shape 461"/>
          <p:cNvSpPr/>
          <p:nvPr/>
        </p:nvSpPr>
        <p:spPr>
          <a:xfrm>
            <a:off x="2360225" y="2657100"/>
            <a:ext cx="2864925" cy="2612575"/>
          </a:xfrm>
          <a:custGeom>
            <a:pathLst>
              <a:path extrusionOk="0" h="104503" w="114597">
                <a:moveTo>
                  <a:pt x="0" y="90846"/>
                </a:moveTo>
                <a:cubicBezTo>
                  <a:pt x="1076" y="95691"/>
                  <a:pt x="973" y="104503"/>
                  <a:pt x="5937" y="104503"/>
                </a:cubicBezTo>
                <a:cubicBezTo>
                  <a:pt x="20902" y="104503"/>
                  <a:pt x="34333" y="94945"/>
                  <a:pt x="48095" y="89065"/>
                </a:cubicBezTo>
                <a:cubicBezTo>
                  <a:pt x="67559" y="80748"/>
                  <a:pt x="91116" y="75646"/>
                  <a:pt x="103909" y="58783"/>
                </a:cubicBezTo>
                <a:cubicBezTo>
                  <a:pt x="110526" y="50060"/>
                  <a:pt x="113180" y="37455"/>
                  <a:pt x="111034" y="26720"/>
                </a:cubicBezTo>
                <a:cubicBezTo>
                  <a:pt x="110391" y="23507"/>
                  <a:pt x="107416" y="21044"/>
                  <a:pt x="106878" y="17813"/>
                </a:cubicBezTo>
                <a:cubicBezTo>
                  <a:pt x="105814" y="11429"/>
                  <a:pt x="108125" y="0"/>
                  <a:pt x="114597" y="0"/>
                </a:cubicBezTo>
              </a:path>
            </a:pathLst>
          </a:custGeom>
          <a:noFill/>
          <a:ln cap="flat" cmpd="sng" w="28575">
            <a:solidFill>
              <a:srgbClr val="660000"/>
            </a:solidFill>
            <a:prstDash val="dash"/>
            <a:round/>
            <a:headEnd len="lg" w="lg" type="none"/>
            <a:tailEnd len="lg" w="lg" type="triangle"/>
          </a:ln>
        </p:spPr>
      </p:sp>
      <p:sp>
        <p:nvSpPr>
          <p:cNvPr id="462" name="Shape 462"/>
          <p:cNvSpPr/>
          <p:nvPr/>
        </p:nvSpPr>
        <p:spPr>
          <a:xfrm>
            <a:off x="4393875" y="3072750"/>
            <a:ext cx="1473775" cy="2404750"/>
          </a:xfrm>
          <a:custGeom>
            <a:pathLst>
              <a:path extrusionOk="0" h="96190" w="58951">
                <a:moveTo>
                  <a:pt x="58783" y="0"/>
                </a:moveTo>
                <a:cubicBezTo>
                  <a:pt x="58783" y="10142"/>
                  <a:pt x="59455" y="20815"/>
                  <a:pt x="55814" y="30282"/>
                </a:cubicBezTo>
                <a:cubicBezTo>
                  <a:pt x="49742" y="46066"/>
                  <a:pt x="38677" y="59886"/>
                  <a:pt x="26719" y="71845"/>
                </a:cubicBezTo>
                <a:cubicBezTo>
                  <a:pt x="18199" y="80364"/>
                  <a:pt x="5388" y="85413"/>
                  <a:pt x="0" y="96190"/>
                </a:cubicBezTo>
              </a:path>
            </a:pathLst>
          </a:custGeom>
          <a:noFill/>
          <a:ln cap="flat" cmpd="sng" w="28575">
            <a:solidFill>
              <a:srgbClr val="660000"/>
            </a:solidFill>
            <a:prstDash val="dash"/>
            <a:round/>
            <a:headEnd len="lg" w="lg" type="none"/>
            <a:tailEnd len="lg" w="lg" type="triangle"/>
          </a:ln>
        </p:spPr>
      </p:sp>
      <p:sp>
        <p:nvSpPr>
          <p:cNvPr id="463" name="Shape 463"/>
          <p:cNvSpPr/>
          <p:nvPr/>
        </p:nvSpPr>
        <p:spPr>
          <a:xfrm>
            <a:off x="4735275" y="4675900"/>
            <a:ext cx="1410200" cy="1306300"/>
          </a:xfrm>
          <a:custGeom>
            <a:pathLst>
              <a:path extrusionOk="0" h="52252" w="56408">
                <a:moveTo>
                  <a:pt x="0" y="52252"/>
                </a:moveTo>
                <a:cubicBezTo>
                  <a:pt x="9861" y="50842"/>
                  <a:pt x="15420" y="38733"/>
                  <a:pt x="19595" y="29689"/>
                </a:cubicBezTo>
                <a:cubicBezTo>
                  <a:pt x="22562" y="23259"/>
                  <a:pt x="26855" y="17405"/>
                  <a:pt x="29095" y="10688"/>
                </a:cubicBezTo>
                <a:cubicBezTo>
                  <a:pt x="30679" y="5934"/>
                  <a:pt x="39077" y="9528"/>
                  <a:pt x="43939" y="8313"/>
                </a:cubicBezTo>
                <a:cubicBezTo>
                  <a:pt x="48785" y="7100"/>
                  <a:pt x="52875" y="3532"/>
                  <a:pt x="56408" y="0"/>
                </a:cubicBezTo>
              </a:path>
            </a:pathLst>
          </a:custGeom>
          <a:noFill/>
          <a:ln cap="flat" cmpd="sng" w="28575">
            <a:solidFill>
              <a:srgbClr val="660000"/>
            </a:solidFill>
            <a:prstDash val="dash"/>
            <a:round/>
            <a:headEnd len="lg" w="lg" type="none"/>
            <a:tailEnd len="lg" w="lg" type="triangle"/>
          </a:ln>
        </p:spPr>
      </p:sp>
      <p:sp>
        <p:nvSpPr>
          <p:cNvPr id="464" name="Shape 464"/>
          <p:cNvSpPr/>
          <p:nvPr/>
        </p:nvSpPr>
        <p:spPr>
          <a:xfrm>
            <a:off x="7501784" y="2101494"/>
            <a:ext cx="707050" cy="1579850"/>
          </a:xfrm>
          <a:custGeom>
            <a:pathLst>
              <a:path extrusionOk="0" h="63194" w="28282">
                <a:moveTo>
                  <a:pt x="5125" y="63194"/>
                </a:moveTo>
                <a:cubicBezTo>
                  <a:pt x="5125" y="46511"/>
                  <a:pt x="-2305" y="29676"/>
                  <a:pt x="968" y="13318"/>
                </a:cubicBezTo>
                <a:cubicBezTo>
                  <a:pt x="2886" y="3731"/>
                  <a:pt x="21368" y="-4283"/>
                  <a:pt x="28282" y="2630"/>
                </a:cubicBezTo>
              </a:path>
            </a:pathLst>
          </a:custGeom>
          <a:noFill/>
          <a:ln cap="flat" cmpd="sng" w="28575">
            <a:solidFill>
              <a:srgbClr val="660000"/>
            </a:solidFill>
            <a:prstDash val="dash"/>
            <a:round/>
            <a:headEnd len="lg" w="lg" type="none"/>
            <a:tailEnd len="lg" w="lg" type="triangle"/>
          </a:ln>
        </p:spPr>
      </p:sp>
      <p:sp>
        <p:nvSpPr>
          <p:cNvPr id="465" name="Shape 465"/>
          <p:cNvSpPr/>
          <p:nvPr/>
        </p:nvSpPr>
        <p:spPr>
          <a:xfrm>
            <a:off x="7006450" y="3043050"/>
            <a:ext cx="2156575" cy="2404750"/>
          </a:xfrm>
          <a:custGeom>
            <a:pathLst>
              <a:path extrusionOk="0" h="96190" w="86263">
                <a:moveTo>
                  <a:pt x="80158" y="0"/>
                </a:moveTo>
                <a:cubicBezTo>
                  <a:pt x="84482" y="15859"/>
                  <a:pt x="90094" y="35010"/>
                  <a:pt x="81939" y="49283"/>
                </a:cubicBezTo>
                <a:cubicBezTo>
                  <a:pt x="80259" y="52221"/>
                  <a:pt x="79179" y="51252"/>
                  <a:pt x="76596" y="53439"/>
                </a:cubicBezTo>
                <a:cubicBezTo>
                  <a:pt x="71457" y="57787"/>
                  <a:pt x="71260" y="57586"/>
                  <a:pt x="66501" y="62346"/>
                </a:cubicBezTo>
                <a:cubicBezTo>
                  <a:pt x="55515" y="73330"/>
                  <a:pt x="42271" y="82555"/>
                  <a:pt x="27907" y="88471"/>
                </a:cubicBezTo>
                <a:cubicBezTo>
                  <a:pt x="22465" y="90711"/>
                  <a:pt x="17051" y="93255"/>
                  <a:pt x="11281" y="94409"/>
                </a:cubicBezTo>
                <a:cubicBezTo>
                  <a:pt x="7547" y="95155"/>
                  <a:pt x="2689" y="93495"/>
                  <a:pt x="0" y="96190"/>
                </a:cubicBezTo>
              </a:path>
            </a:pathLst>
          </a:custGeom>
          <a:noFill/>
          <a:ln cap="flat" cmpd="sng" w="28575">
            <a:solidFill>
              <a:srgbClr val="660000"/>
            </a:solidFill>
            <a:prstDash val="dash"/>
            <a:round/>
            <a:headEnd len="lg" w="lg" type="none"/>
            <a:tailEnd len="lg" w="lg" type="triangle"/>
          </a:ln>
        </p:spPr>
      </p:sp>
      <p:sp>
        <p:nvSpPr>
          <p:cNvPr id="466" name="Shape 466"/>
          <p:cNvSpPr/>
          <p:nvPr/>
        </p:nvSpPr>
        <p:spPr>
          <a:xfrm>
            <a:off x="7422075" y="5162048"/>
            <a:ext cx="1543800" cy="701400"/>
          </a:xfrm>
          <a:custGeom>
            <a:pathLst>
              <a:path extrusionOk="0" h="28056" w="61752">
                <a:moveTo>
                  <a:pt x="0" y="28056"/>
                </a:moveTo>
                <a:cubicBezTo>
                  <a:pt x="9716" y="18339"/>
                  <a:pt x="17401" y="3438"/>
                  <a:pt x="30876" y="742"/>
                </a:cubicBezTo>
                <a:cubicBezTo>
                  <a:pt x="41555" y="-1394"/>
                  <a:pt x="56878" y="1690"/>
                  <a:pt x="61752" y="11430"/>
                </a:cubicBezTo>
              </a:path>
            </a:pathLst>
          </a:custGeom>
          <a:noFill/>
          <a:ln cap="flat" cmpd="sng" w="28575">
            <a:solidFill>
              <a:srgbClr val="660000"/>
            </a:solidFill>
            <a:prstDash val="dash"/>
            <a:round/>
            <a:headEnd len="lg" w="lg" type="none"/>
            <a:tailEnd len="lg" w="lg" type="triangle"/>
          </a:ln>
        </p:spPr>
      </p:sp>
      <p:pic>
        <p:nvPicPr>
          <p:cNvPr id="467" name="Shape 467"/>
          <p:cNvPicPr preferRelativeResize="0"/>
          <p:nvPr/>
        </p:nvPicPr>
        <p:blipFill>
          <a:blip r:embed="rId3">
            <a:alphaModFix/>
          </a:blip>
          <a:stretch>
            <a:fillRect/>
          </a:stretch>
        </p:blipFill>
        <p:spPr>
          <a:xfrm>
            <a:off x="9411800" y="3783650"/>
            <a:ext cx="2008898" cy="1251600"/>
          </a:xfrm>
          <a:prstGeom prst="rect">
            <a:avLst/>
          </a:prstGeom>
          <a:noFill/>
          <a:ln>
            <a:noFill/>
          </a:ln>
        </p:spPr>
      </p:pic>
      <p:sp>
        <p:nvSpPr>
          <p:cNvPr id="468" name="Shape 468"/>
          <p:cNvSpPr txBox="1"/>
          <p:nvPr/>
        </p:nvSpPr>
        <p:spPr>
          <a:xfrm>
            <a:off x="9905000" y="4116800"/>
            <a:ext cx="1192799" cy="585299"/>
          </a:xfrm>
          <a:prstGeom prst="rect">
            <a:avLst/>
          </a:prstGeom>
          <a:noFill/>
          <a:ln>
            <a:noFill/>
          </a:ln>
        </p:spPr>
        <p:txBody>
          <a:bodyPr anchorCtr="0" anchor="t" bIns="91425" lIns="91425" rIns="91425" tIns="91425">
            <a:noAutofit/>
          </a:bodyPr>
          <a:lstStyle/>
          <a:p>
            <a:pPr lvl="0" rtl="0" algn="ctr">
              <a:spcBef>
                <a:spcPts val="0"/>
              </a:spcBef>
              <a:buNone/>
            </a:pPr>
            <a:r>
              <a:rPr b="1" lang="en-US" sz="1500"/>
              <a:t>Meet Up</a:t>
            </a:r>
          </a:p>
        </p:txBody>
      </p:sp>
      <p:sp>
        <p:nvSpPr>
          <p:cNvPr id="469" name="Shape 469"/>
          <p:cNvSpPr/>
          <p:nvPr/>
        </p:nvSpPr>
        <p:spPr>
          <a:xfrm>
            <a:off x="9040100" y="4646225"/>
            <a:ext cx="385950" cy="786725"/>
          </a:xfrm>
          <a:custGeom>
            <a:pathLst>
              <a:path extrusionOk="0" h="31469" w="15438">
                <a:moveTo>
                  <a:pt x="0" y="31469"/>
                </a:moveTo>
                <a:cubicBezTo>
                  <a:pt x="0" y="19785"/>
                  <a:pt x="3754" y="0"/>
                  <a:pt x="15438" y="0"/>
                </a:cubicBezTo>
              </a:path>
            </a:pathLst>
          </a:custGeom>
          <a:noFill/>
          <a:ln cap="flat" cmpd="sng" w="28575">
            <a:solidFill>
              <a:srgbClr val="660000"/>
            </a:solidFill>
            <a:prstDash val="dash"/>
            <a:round/>
            <a:headEnd len="lg" w="lg" type="none"/>
            <a:tailEnd len="lg" w="lg" type="triangle"/>
          </a:ln>
        </p:spPr>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pic>
        <p:nvPicPr>
          <p:cNvPr id="474" name="Shape 474"/>
          <p:cNvPicPr preferRelativeResize="0"/>
          <p:nvPr/>
        </p:nvPicPr>
        <p:blipFill>
          <a:blip r:embed="rId3">
            <a:alphaModFix/>
          </a:blip>
          <a:stretch>
            <a:fillRect/>
          </a:stretch>
        </p:blipFill>
        <p:spPr>
          <a:xfrm>
            <a:off x="2328949" y="3634012"/>
            <a:ext cx="2008950" cy="1251632"/>
          </a:xfrm>
          <a:prstGeom prst="rect">
            <a:avLst/>
          </a:prstGeom>
          <a:noFill/>
          <a:ln>
            <a:noFill/>
          </a:ln>
        </p:spPr>
      </p:pic>
      <p:pic>
        <p:nvPicPr>
          <p:cNvPr id="475" name="Shape 475"/>
          <p:cNvPicPr preferRelativeResize="0"/>
          <p:nvPr/>
        </p:nvPicPr>
        <p:blipFill>
          <a:blip r:embed="rId3">
            <a:alphaModFix/>
          </a:blip>
          <a:stretch>
            <a:fillRect/>
          </a:stretch>
        </p:blipFill>
        <p:spPr>
          <a:xfrm>
            <a:off x="2328949" y="1818624"/>
            <a:ext cx="2008950" cy="1251609"/>
          </a:xfrm>
          <a:prstGeom prst="rect">
            <a:avLst/>
          </a:prstGeom>
          <a:noFill/>
          <a:ln>
            <a:noFill/>
          </a:ln>
        </p:spPr>
      </p:pic>
      <p:pic>
        <p:nvPicPr>
          <p:cNvPr id="476" name="Shape 476"/>
          <p:cNvPicPr preferRelativeResize="0"/>
          <p:nvPr/>
        </p:nvPicPr>
        <p:blipFill>
          <a:blip r:embed="rId3">
            <a:alphaModFix/>
          </a:blip>
          <a:stretch>
            <a:fillRect/>
          </a:stretch>
        </p:blipFill>
        <p:spPr>
          <a:xfrm>
            <a:off x="5147621" y="1793850"/>
            <a:ext cx="2008990" cy="1251625"/>
          </a:xfrm>
          <a:prstGeom prst="rect">
            <a:avLst/>
          </a:prstGeom>
          <a:noFill/>
          <a:ln>
            <a:noFill/>
          </a:ln>
        </p:spPr>
      </p:pic>
      <p:pic>
        <p:nvPicPr>
          <p:cNvPr id="477" name="Shape 477"/>
          <p:cNvPicPr preferRelativeResize="0"/>
          <p:nvPr/>
        </p:nvPicPr>
        <p:blipFill>
          <a:blip r:embed="rId3">
            <a:alphaModFix/>
          </a:blip>
          <a:stretch>
            <a:fillRect/>
          </a:stretch>
        </p:blipFill>
        <p:spPr>
          <a:xfrm>
            <a:off x="2328949" y="5449442"/>
            <a:ext cx="2008950" cy="1251632"/>
          </a:xfrm>
          <a:prstGeom prst="rect">
            <a:avLst/>
          </a:prstGeom>
          <a:noFill/>
          <a:ln>
            <a:noFill/>
          </a:ln>
        </p:spPr>
      </p:pic>
      <p:pic>
        <p:nvPicPr>
          <p:cNvPr id="478" name="Shape 478"/>
          <p:cNvPicPr preferRelativeResize="0"/>
          <p:nvPr/>
        </p:nvPicPr>
        <p:blipFill>
          <a:blip r:embed="rId3">
            <a:alphaModFix/>
          </a:blip>
          <a:stretch>
            <a:fillRect/>
          </a:stretch>
        </p:blipFill>
        <p:spPr>
          <a:xfrm>
            <a:off x="5147662" y="5503575"/>
            <a:ext cx="2008898" cy="1251600"/>
          </a:xfrm>
          <a:prstGeom prst="rect">
            <a:avLst/>
          </a:prstGeom>
          <a:noFill/>
          <a:ln>
            <a:noFill/>
          </a:ln>
        </p:spPr>
      </p:pic>
      <p:pic>
        <p:nvPicPr>
          <p:cNvPr id="479" name="Shape 479"/>
          <p:cNvPicPr preferRelativeResize="0"/>
          <p:nvPr/>
        </p:nvPicPr>
        <p:blipFill>
          <a:blip r:embed="rId4">
            <a:alphaModFix/>
          </a:blip>
          <a:stretch>
            <a:fillRect/>
          </a:stretch>
        </p:blipFill>
        <p:spPr>
          <a:xfrm>
            <a:off x="2431525" y="-41450"/>
            <a:ext cx="9239250" cy="1862925"/>
          </a:xfrm>
          <a:prstGeom prst="rect">
            <a:avLst/>
          </a:prstGeom>
          <a:noFill/>
          <a:ln>
            <a:noFill/>
          </a:ln>
        </p:spPr>
      </p:pic>
      <p:pic>
        <p:nvPicPr>
          <p:cNvPr id="480" name="Shape 480"/>
          <p:cNvPicPr preferRelativeResize="0"/>
          <p:nvPr/>
        </p:nvPicPr>
        <p:blipFill>
          <a:blip r:embed="rId5">
            <a:alphaModFix/>
          </a:blip>
          <a:stretch>
            <a:fillRect/>
          </a:stretch>
        </p:blipFill>
        <p:spPr>
          <a:xfrm>
            <a:off x="19525" y="0"/>
            <a:ext cx="2411999" cy="2444599"/>
          </a:xfrm>
          <a:prstGeom prst="rect">
            <a:avLst/>
          </a:prstGeom>
          <a:noFill/>
          <a:ln>
            <a:noFill/>
          </a:ln>
        </p:spPr>
      </p:pic>
      <p:sp>
        <p:nvSpPr>
          <p:cNvPr id="481" name="Shape 481"/>
          <p:cNvSpPr txBox="1"/>
          <p:nvPr>
            <p:ph type="title"/>
          </p:nvPr>
        </p:nvSpPr>
        <p:spPr>
          <a:xfrm>
            <a:off x="3109900" y="663925"/>
            <a:ext cx="7882500" cy="805799"/>
          </a:xfrm>
          <a:prstGeom prst="rect">
            <a:avLst/>
          </a:prstGeom>
          <a:noFill/>
          <a:ln>
            <a:noFill/>
          </a:ln>
        </p:spPr>
        <p:txBody>
          <a:bodyPr anchorCtr="0" anchor="b" bIns="45700" lIns="91425" rIns="91425" tIns="45700">
            <a:noAutofit/>
          </a:bodyPr>
          <a:lstStyle/>
          <a:p>
            <a:pPr indent="0" lvl="0" marL="0" marR="0" rtl="0" algn="ctr">
              <a:lnSpc>
                <a:spcPct val="85000"/>
              </a:lnSpc>
              <a:spcBef>
                <a:spcPts val="0"/>
              </a:spcBef>
              <a:buClr>
                <a:schemeClr val="accent1"/>
              </a:buClr>
              <a:buSzPct val="25000"/>
              <a:buFont typeface="Calibri"/>
              <a:buNone/>
            </a:pPr>
            <a:r>
              <a:rPr b="1" lang="en-US" sz="1700">
                <a:solidFill>
                  <a:srgbClr val="000000"/>
                </a:solidFill>
                <a:latin typeface="Garamond"/>
                <a:ea typeface="Garamond"/>
                <a:cs typeface="Garamond"/>
                <a:sym typeface="Garamond"/>
              </a:rPr>
              <a:t>While I am in the area, I want to try local cuisine, go skiing and attend a music festival. Later in Vienna, after my business meeting, I want to have brunch and go sight-seeing</a:t>
            </a:r>
          </a:p>
        </p:txBody>
      </p:sp>
      <p:pic>
        <p:nvPicPr>
          <p:cNvPr id="482" name="Shape 482"/>
          <p:cNvPicPr preferRelativeResize="0"/>
          <p:nvPr/>
        </p:nvPicPr>
        <p:blipFill>
          <a:blip r:embed="rId6">
            <a:alphaModFix/>
          </a:blip>
          <a:stretch>
            <a:fillRect/>
          </a:stretch>
        </p:blipFill>
        <p:spPr>
          <a:xfrm flipH="1">
            <a:off x="9689400" y="2915925"/>
            <a:ext cx="1026149" cy="1026149"/>
          </a:xfrm>
          <a:prstGeom prst="rect">
            <a:avLst/>
          </a:prstGeom>
          <a:noFill/>
          <a:ln>
            <a:noFill/>
          </a:ln>
        </p:spPr>
      </p:pic>
      <p:pic>
        <p:nvPicPr>
          <p:cNvPr id="483" name="Shape 483"/>
          <p:cNvPicPr preferRelativeResize="0"/>
          <p:nvPr/>
        </p:nvPicPr>
        <p:blipFill>
          <a:blip r:embed="rId7">
            <a:alphaModFix/>
          </a:blip>
          <a:stretch>
            <a:fillRect/>
          </a:stretch>
        </p:blipFill>
        <p:spPr>
          <a:xfrm flipH="1">
            <a:off x="603525" y="4620275"/>
            <a:ext cx="1243999" cy="1454974"/>
          </a:xfrm>
          <a:prstGeom prst="rect">
            <a:avLst/>
          </a:prstGeom>
          <a:noFill/>
          <a:ln>
            <a:noFill/>
          </a:ln>
        </p:spPr>
      </p:pic>
      <p:pic>
        <p:nvPicPr>
          <p:cNvPr id="484" name="Shape 484"/>
          <p:cNvPicPr preferRelativeResize="0"/>
          <p:nvPr/>
        </p:nvPicPr>
        <p:blipFill>
          <a:blip r:embed="rId3">
            <a:alphaModFix/>
          </a:blip>
          <a:stretch>
            <a:fillRect/>
          </a:stretch>
        </p:blipFill>
        <p:spPr>
          <a:xfrm>
            <a:off x="7910200" y="1833324"/>
            <a:ext cx="2008950" cy="1251609"/>
          </a:xfrm>
          <a:prstGeom prst="rect">
            <a:avLst/>
          </a:prstGeom>
          <a:noFill/>
          <a:ln>
            <a:noFill/>
          </a:ln>
        </p:spPr>
      </p:pic>
      <p:sp>
        <p:nvSpPr>
          <p:cNvPr id="485" name="Shape 485"/>
          <p:cNvSpPr txBox="1"/>
          <p:nvPr/>
        </p:nvSpPr>
        <p:spPr>
          <a:xfrm>
            <a:off x="2790700" y="2211775"/>
            <a:ext cx="771899" cy="415800"/>
          </a:xfrm>
          <a:prstGeom prst="rect">
            <a:avLst/>
          </a:prstGeom>
          <a:noFill/>
          <a:ln>
            <a:noFill/>
          </a:ln>
        </p:spPr>
        <p:txBody>
          <a:bodyPr anchorCtr="0" anchor="t" bIns="91425" lIns="91425" rIns="91425" tIns="91425">
            <a:noAutofit/>
          </a:bodyPr>
          <a:lstStyle/>
          <a:p>
            <a:pPr lvl="0" algn="ctr">
              <a:spcBef>
                <a:spcPts val="0"/>
              </a:spcBef>
              <a:buNone/>
            </a:pPr>
            <a:r>
              <a:rPr lang="en-US" sz="1500"/>
              <a:t>Login</a:t>
            </a:r>
          </a:p>
        </p:txBody>
      </p:sp>
      <p:sp>
        <p:nvSpPr>
          <p:cNvPr id="486" name="Shape 486"/>
          <p:cNvSpPr txBox="1"/>
          <p:nvPr/>
        </p:nvSpPr>
        <p:spPr>
          <a:xfrm>
            <a:off x="2766875" y="4051900"/>
            <a:ext cx="1026299" cy="415800"/>
          </a:xfrm>
          <a:prstGeom prst="rect">
            <a:avLst/>
          </a:prstGeom>
          <a:noFill/>
          <a:ln>
            <a:noFill/>
          </a:ln>
        </p:spPr>
        <p:txBody>
          <a:bodyPr anchorCtr="0" anchor="t" bIns="91425" lIns="91425" rIns="91425" tIns="91425">
            <a:noAutofit/>
          </a:bodyPr>
          <a:lstStyle/>
          <a:p>
            <a:pPr lvl="0" rtl="0" algn="ctr">
              <a:spcBef>
                <a:spcPts val="0"/>
              </a:spcBef>
              <a:buNone/>
            </a:pPr>
            <a:r>
              <a:rPr lang="en-US" sz="1500"/>
              <a:t>Activities</a:t>
            </a:r>
          </a:p>
        </p:txBody>
      </p:sp>
      <p:sp>
        <p:nvSpPr>
          <p:cNvPr id="487" name="Shape 487"/>
          <p:cNvSpPr txBox="1"/>
          <p:nvPr/>
        </p:nvSpPr>
        <p:spPr>
          <a:xfrm>
            <a:off x="2711375" y="5867300"/>
            <a:ext cx="1244100" cy="415800"/>
          </a:xfrm>
          <a:prstGeom prst="rect">
            <a:avLst/>
          </a:prstGeom>
          <a:noFill/>
          <a:ln>
            <a:noFill/>
          </a:ln>
        </p:spPr>
        <p:txBody>
          <a:bodyPr anchorCtr="0" anchor="t" bIns="91425" lIns="91425" rIns="91425" tIns="91425">
            <a:noAutofit/>
          </a:bodyPr>
          <a:lstStyle/>
          <a:p>
            <a:pPr lvl="0" rtl="0" algn="ctr">
              <a:spcBef>
                <a:spcPts val="0"/>
              </a:spcBef>
              <a:buNone/>
            </a:pPr>
            <a:r>
              <a:rPr lang="en-US" sz="1500"/>
              <a:t>Help</a:t>
            </a:r>
          </a:p>
        </p:txBody>
      </p:sp>
      <p:sp>
        <p:nvSpPr>
          <p:cNvPr id="488" name="Shape 488"/>
          <p:cNvSpPr txBox="1"/>
          <p:nvPr/>
        </p:nvSpPr>
        <p:spPr>
          <a:xfrm>
            <a:off x="5256741" y="5921475"/>
            <a:ext cx="1678499" cy="415800"/>
          </a:xfrm>
          <a:prstGeom prst="rect">
            <a:avLst/>
          </a:prstGeom>
          <a:noFill/>
          <a:ln>
            <a:noFill/>
          </a:ln>
        </p:spPr>
        <p:txBody>
          <a:bodyPr anchorCtr="0" anchor="t" bIns="91425" lIns="91425" rIns="91425" tIns="91425">
            <a:noAutofit/>
          </a:bodyPr>
          <a:lstStyle/>
          <a:p>
            <a:pPr lvl="0" rtl="0" algn="ctr">
              <a:spcBef>
                <a:spcPts val="0"/>
              </a:spcBef>
              <a:buNone/>
            </a:pPr>
            <a:r>
              <a:rPr lang="en-US" sz="1500"/>
              <a:t>Products</a:t>
            </a:r>
          </a:p>
        </p:txBody>
      </p:sp>
      <p:sp>
        <p:nvSpPr>
          <p:cNvPr id="489" name="Shape 489"/>
          <p:cNvSpPr txBox="1"/>
          <p:nvPr/>
        </p:nvSpPr>
        <p:spPr>
          <a:xfrm>
            <a:off x="5638802" y="2042275"/>
            <a:ext cx="1055999" cy="585299"/>
          </a:xfrm>
          <a:prstGeom prst="rect">
            <a:avLst/>
          </a:prstGeom>
          <a:noFill/>
          <a:ln>
            <a:noFill/>
          </a:ln>
        </p:spPr>
        <p:txBody>
          <a:bodyPr anchorCtr="0" anchor="t" bIns="91425" lIns="91425" rIns="91425" tIns="91425">
            <a:noAutofit/>
          </a:bodyPr>
          <a:lstStyle/>
          <a:p>
            <a:pPr lvl="0" rtl="0" algn="ctr">
              <a:spcBef>
                <a:spcPts val="0"/>
              </a:spcBef>
              <a:buNone/>
            </a:pPr>
            <a:r>
              <a:rPr lang="en-US" sz="1500"/>
              <a:t>Review</a:t>
            </a:r>
          </a:p>
          <a:p>
            <a:pPr lvl="0" rtl="0" algn="ctr">
              <a:spcBef>
                <a:spcPts val="0"/>
              </a:spcBef>
              <a:buNone/>
            </a:pPr>
            <a:r>
              <a:rPr lang="en-US" sz="1500"/>
              <a:t> &amp;</a:t>
            </a:r>
          </a:p>
          <a:p>
            <a:pPr lvl="0" rtl="0" algn="ctr">
              <a:spcBef>
                <a:spcPts val="0"/>
              </a:spcBef>
              <a:buNone/>
            </a:pPr>
            <a:r>
              <a:rPr lang="en-US" sz="1500"/>
              <a:t>Payment</a:t>
            </a:r>
          </a:p>
        </p:txBody>
      </p:sp>
      <p:sp>
        <p:nvSpPr>
          <p:cNvPr id="490" name="Shape 490"/>
          <p:cNvSpPr txBox="1"/>
          <p:nvPr/>
        </p:nvSpPr>
        <p:spPr>
          <a:xfrm>
            <a:off x="7815012" y="2211784"/>
            <a:ext cx="2199299" cy="732899"/>
          </a:xfrm>
          <a:prstGeom prst="rect">
            <a:avLst/>
          </a:prstGeom>
          <a:noFill/>
          <a:ln>
            <a:noFill/>
          </a:ln>
        </p:spPr>
        <p:txBody>
          <a:bodyPr anchorCtr="0" anchor="t" bIns="91425" lIns="91425" rIns="91425" tIns="91425">
            <a:noAutofit/>
          </a:bodyPr>
          <a:lstStyle/>
          <a:p>
            <a:pPr lvl="0" rtl="0" algn="ctr">
              <a:spcBef>
                <a:spcPts val="0"/>
              </a:spcBef>
              <a:buNone/>
            </a:pPr>
            <a:r>
              <a:rPr lang="en-US" sz="1500"/>
              <a:t>Upcoming Trips</a:t>
            </a:r>
          </a:p>
        </p:txBody>
      </p:sp>
      <p:pic>
        <p:nvPicPr>
          <p:cNvPr id="491" name="Shape 491"/>
          <p:cNvPicPr preferRelativeResize="0"/>
          <p:nvPr/>
        </p:nvPicPr>
        <p:blipFill>
          <a:blip r:embed="rId3">
            <a:alphaModFix/>
          </a:blip>
          <a:stretch>
            <a:fillRect/>
          </a:stretch>
        </p:blipFill>
        <p:spPr>
          <a:xfrm>
            <a:off x="5091536" y="3735362"/>
            <a:ext cx="2008938" cy="1251625"/>
          </a:xfrm>
          <a:prstGeom prst="rect">
            <a:avLst/>
          </a:prstGeom>
          <a:noFill/>
          <a:ln>
            <a:noFill/>
          </a:ln>
        </p:spPr>
      </p:pic>
      <p:cxnSp>
        <p:nvCxnSpPr>
          <p:cNvPr id="492" name="Shape 492"/>
          <p:cNvCxnSpPr>
            <a:stCxn id="475" idx="2"/>
            <a:endCxn id="474" idx="0"/>
          </p:cNvCxnSpPr>
          <p:nvPr/>
        </p:nvCxnSpPr>
        <p:spPr>
          <a:xfrm>
            <a:off x="3333424" y="3070233"/>
            <a:ext cx="0" cy="563700"/>
          </a:xfrm>
          <a:prstGeom prst="straightConnector1">
            <a:avLst/>
          </a:prstGeom>
          <a:noFill/>
          <a:ln cap="flat" cmpd="sng" w="28575">
            <a:solidFill>
              <a:srgbClr val="FF0000"/>
            </a:solidFill>
            <a:prstDash val="dash"/>
            <a:round/>
            <a:headEnd len="lg" w="lg" type="none"/>
            <a:tailEnd len="lg" w="lg" type="triangle"/>
          </a:ln>
        </p:spPr>
      </p:cxnSp>
      <p:cxnSp>
        <p:nvCxnSpPr>
          <p:cNvPr id="493" name="Shape 493"/>
          <p:cNvCxnSpPr>
            <a:stCxn id="474" idx="2"/>
            <a:endCxn id="477" idx="0"/>
          </p:cNvCxnSpPr>
          <p:nvPr/>
        </p:nvCxnSpPr>
        <p:spPr>
          <a:xfrm>
            <a:off x="3333424" y="4885644"/>
            <a:ext cx="0" cy="563700"/>
          </a:xfrm>
          <a:prstGeom prst="straightConnector1">
            <a:avLst/>
          </a:prstGeom>
          <a:noFill/>
          <a:ln cap="flat" cmpd="sng" w="28575">
            <a:solidFill>
              <a:srgbClr val="FF0000"/>
            </a:solidFill>
            <a:prstDash val="dash"/>
            <a:round/>
            <a:headEnd len="lg" w="lg" type="none"/>
            <a:tailEnd len="lg" w="lg" type="triangle"/>
          </a:ln>
        </p:spPr>
      </p:cxnSp>
      <p:cxnSp>
        <p:nvCxnSpPr>
          <p:cNvPr id="494" name="Shape 494"/>
          <p:cNvCxnSpPr>
            <a:stCxn id="477" idx="3"/>
            <a:endCxn id="478" idx="1"/>
          </p:cNvCxnSpPr>
          <p:nvPr/>
        </p:nvCxnSpPr>
        <p:spPr>
          <a:xfrm>
            <a:off x="4337899" y="6075258"/>
            <a:ext cx="809700" cy="54000"/>
          </a:xfrm>
          <a:prstGeom prst="straightConnector1">
            <a:avLst/>
          </a:prstGeom>
          <a:noFill/>
          <a:ln cap="flat" cmpd="sng" w="28575">
            <a:solidFill>
              <a:srgbClr val="FF0000"/>
            </a:solidFill>
            <a:prstDash val="dash"/>
            <a:round/>
            <a:headEnd len="lg" w="lg" type="none"/>
            <a:tailEnd len="lg" w="lg" type="triangle"/>
          </a:ln>
        </p:spPr>
      </p:cxnSp>
      <p:sp>
        <p:nvSpPr>
          <p:cNvPr id="495" name="Shape 495"/>
          <p:cNvSpPr txBox="1"/>
          <p:nvPr/>
        </p:nvSpPr>
        <p:spPr>
          <a:xfrm>
            <a:off x="5638800" y="3981867"/>
            <a:ext cx="914400" cy="585299"/>
          </a:xfrm>
          <a:prstGeom prst="rect">
            <a:avLst/>
          </a:prstGeom>
          <a:noFill/>
          <a:ln>
            <a:noFill/>
          </a:ln>
        </p:spPr>
        <p:txBody>
          <a:bodyPr anchorCtr="0" anchor="t" bIns="91425" lIns="91425" rIns="91425" tIns="91425">
            <a:noAutofit/>
          </a:bodyPr>
          <a:lstStyle/>
          <a:p>
            <a:pPr lvl="0" rtl="0" algn="ctr">
              <a:spcBef>
                <a:spcPts val="0"/>
              </a:spcBef>
              <a:buNone/>
            </a:pPr>
            <a:r>
              <a:rPr lang="en-US" sz="1500"/>
              <a:t>Rentals</a:t>
            </a:r>
          </a:p>
          <a:p>
            <a:pPr indent="0" lvl="0" marL="0" rtl="0" algn="ctr">
              <a:spcBef>
                <a:spcPts val="0"/>
              </a:spcBef>
              <a:buNone/>
            </a:pPr>
            <a:r>
              <a:rPr lang="en-US" sz="1500"/>
              <a:t>    &amp;</a:t>
            </a:r>
          </a:p>
          <a:p>
            <a:pPr lvl="0" rtl="0" algn="ctr">
              <a:spcBef>
                <a:spcPts val="0"/>
              </a:spcBef>
              <a:buNone/>
            </a:pPr>
            <a:r>
              <a:rPr lang="en-US" sz="1500"/>
              <a:t>Services</a:t>
            </a:r>
          </a:p>
        </p:txBody>
      </p:sp>
      <p:cxnSp>
        <p:nvCxnSpPr>
          <p:cNvPr id="496" name="Shape 496"/>
          <p:cNvCxnSpPr>
            <a:stCxn id="478" idx="0"/>
            <a:endCxn id="491" idx="2"/>
          </p:cNvCxnSpPr>
          <p:nvPr/>
        </p:nvCxnSpPr>
        <p:spPr>
          <a:xfrm rot="10800000">
            <a:off x="6096011" y="4986975"/>
            <a:ext cx="56100" cy="516600"/>
          </a:xfrm>
          <a:prstGeom prst="straightConnector1">
            <a:avLst/>
          </a:prstGeom>
          <a:noFill/>
          <a:ln cap="flat" cmpd="sng" w="28575">
            <a:solidFill>
              <a:srgbClr val="FF0000"/>
            </a:solidFill>
            <a:prstDash val="dash"/>
            <a:round/>
            <a:headEnd len="lg" w="lg" type="none"/>
            <a:tailEnd len="lg" w="lg" type="triangle"/>
          </a:ln>
        </p:spPr>
      </p:cxnSp>
      <p:cxnSp>
        <p:nvCxnSpPr>
          <p:cNvPr id="497" name="Shape 497"/>
          <p:cNvCxnSpPr>
            <a:stCxn id="491" idx="0"/>
            <a:endCxn id="476" idx="2"/>
          </p:cNvCxnSpPr>
          <p:nvPr/>
        </p:nvCxnSpPr>
        <p:spPr>
          <a:xfrm flipH="1" rot="10800000">
            <a:off x="6096006" y="3045362"/>
            <a:ext cx="56100" cy="690000"/>
          </a:xfrm>
          <a:prstGeom prst="straightConnector1">
            <a:avLst/>
          </a:prstGeom>
          <a:noFill/>
          <a:ln cap="flat" cmpd="sng" w="28575">
            <a:solidFill>
              <a:srgbClr val="FF0000"/>
            </a:solidFill>
            <a:prstDash val="dash"/>
            <a:round/>
            <a:headEnd len="lg" w="lg" type="none"/>
            <a:tailEnd len="lg" w="lg" type="triangle"/>
          </a:ln>
        </p:spPr>
      </p:cxnSp>
      <p:cxnSp>
        <p:nvCxnSpPr>
          <p:cNvPr id="498" name="Shape 498"/>
          <p:cNvCxnSpPr>
            <a:stCxn id="476" idx="3"/>
            <a:endCxn id="484" idx="1"/>
          </p:cNvCxnSpPr>
          <p:nvPr/>
        </p:nvCxnSpPr>
        <p:spPr>
          <a:xfrm>
            <a:off x="7156611" y="2419662"/>
            <a:ext cx="753600" cy="39600"/>
          </a:xfrm>
          <a:prstGeom prst="straightConnector1">
            <a:avLst/>
          </a:prstGeom>
          <a:noFill/>
          <a:ln cap="flat" cmpd="sng" w="28575">
            <a:solidFill>
              <a:srgbClr val="FF0000"/>
            </a:solidFill>
            <a:prstDash val="dash"/>
            <a:round/>
            <a:headEnd len="lg" w="lg" type="none"/>
            <a:tailEnd len="lg" w="lg" type="triangle"/>
          </a:ln>
        </p:spPr>
      </p:cxn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2" name="Shape 502"/>
        <p:cNvGrpSpPr/>
        <p:nvPr/>
      </p:nvGrpSpPr>
      <p:grpSpPr>
        <a:xfrm>
          <a:off x="0" y="0"/>
          <a:ext cx="0" cy="0"/>
          <a:chOff x="0" y="0"/>
          <a:chExt cx="0" cy="0"/>
        </a:xfrm>
      </p:grpSpPr>
      <p:sp>
        <p:nvSpPr>
          <p:cNvPr id="503" name="Shape 503"/>
          <p:cNvSpPr txBox="1"/>
          <p:nvPr>
            <p:ph type="title"/>
          </p:nvPr>
        </p:nvSpPr>
        <p:spPr>
          <a:xfrm>
            <a:off x="609600" y="822959"/>
            <a:ext cx="8686800" cy="2011799"/>
          </a:xfrm>
          <a:prstGeom prst="rect">
            <a:avLst/>
          </a:prstGeom>
          <a:noFill/>
          <a:ln>
            <a:noFill/>
          </a:ln>
        </p:spPr>
        <p:txBody>
          <a:bodyPr anchorCtr="0" anchor="b"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a:t>Next Steps</a:t>
            </a:r>
          </a:p>
        </p:txBody>
      </p:sp>
      <p:sp>
        <p:nvSpPr>
          <p:cNvPr id="504" name="Shape 504"/>
          <p:cNvSpPr txBox="1"/>
          <p:nvPr>
            <p:ph idx="1" type="body"/>
          </p:nvPr>
        </p:nvSpPr>
        <p:spPr>
          <a:xfrm>
            <a:off x="609600" y="2834640"/>
            <a:ext cx="8686800" cy="1097399"/>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dk1"/>
              </a:buClr>
              <a:buSzPct val="25000"/>
              <a:buFont typeface="Arial"/>
              <a:buNone/>
            </a:pPr>
            <a:r>
              <a:rPr lang="en-US"/>
              <a:t>Architect for the Future</a:t>
            </a:r>
          </a:p>
        </p:txBody>
      </p:sp>
      <p:cxnSp>
        <p:nvCxnSpPr>
          <p:cNvPr id="505" name="Shape 505"/>
          <p:cNvCxnSpPr/>
          <p:nvPr/>
        </p:nvCxnSpPr>
        <p:spPr>
          <a:xfrm>
            <a:off x="1278675" y="2834650"/>
            <a:ext cx="10706700" cy="0"/>
          </a:xfrm>
          <a:prstGeom prst="straightConnector1">
            <a:avLst/>
          </a:prstGeom>
          <a:noFill/>
          <a:ln cap="flat" cmpd="sng" w="9525">
            <a:solidFill>
              <a:srgbClr val="18E4FF"/>
            </a:solidFill>
            <a:prstDash val="solid"/>
            <a:round/>
            <a:headEnd len="lg" w="lg" type="none"/>
            <a:tailEnd len="lg" w="lg" type="none"/>
          </a:ln>
        </p:spPr>
      </p:cxn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 name="Shape 509"/>
        <p:cNvGrpSpPr/>
        <p:nvPr/>
      </p:nvGrpSpPr>
      <p:grpSpPr>
        <a:xfrm>
          <a:off x="0" y="0"/>
          <a:ext cx="0" cy="0"/>
          <a:chOff x="0" y="0"/>
          <a:chExt cx="0" cy="0"/>
        </a:xfrm>
      </p:grpSpPr>
      <p:sp>
        <p:nvSpPr>
          <p:cNvPr id="510" name="Shape 510"/>
          <p:cNvSpPr txBox="1"/>
          <p:nvPr>
            <p:ph type="title"/>
          </p:nvPr>
        </p:nvSpPr>
        <p:spPr>
          <a:xfrm>
            <a:off x="6556247" y="685797"/>
            <a:ext cx="4800600" cy="1828800"/>
          </a:xfrm>
          <a:prstGeom prst="rect">
            <a:avLst/>
          </a:prstGeom>
          <a:noFill/>
          <a:ln>
            <a:noFill/>
          </a:ln>
        </p:spPr>
        <p:txBody>
          <a:bodyPr anchorCtr="0" anchor="b" bIns="45700" lIns="91425" rIns="91425" tIns="45700">
            <a:noAutofit/>
          </a:bodyPr>
          <a:lstStyle/>
          <a:p>
            <a:pPr indent="0" lvl="0" marL="0" marR="0" rtl="0" algn="l">
              <a:lnSpc>
                <a:spcPct val="85000"/>
              </a:lnSpc>
              <a:spcBef>
                <a:spcPts val="0"/>
              </a:spcBef>
              <a:buClr>
                <a:schemeClr val="lt1"/>
              </a:buClr>
              <a:buSzPct val="25000"/>
              <a:buFont typeface="Calibri"/>
              <a:buNone/>
            </a:pPr>
            <a:r>
              <a:rPr lang="en-US">
                <a:latin typeface="Garamond"/>
                <a:ea typeface="Garamond"/>
                <a:cs typeface="Garamond"/>
                <a:sym typeface="Garamond"/>
              </a:rPr>
              <a:t>IA: Meeting Business Goals &amp; User Needs</a:t>
            </a:r>
          </a:p>
        </p:txBody>
      </p:sp>
      <p:sp>
        <p:nvSpPr>
          <p:cNvPr id="511" name="Shape 511"/>
          <p:cNvSpPr txBox="1"/>
          <p:nvPr>
            <p:ph idx="1" type="body"/>
          </p:nvPr>
        </p:nvSpPr>
        <p:spPr>
          <a:xfrm>
            <a:off x="6557000" y="2514600"/>
            <a:ext cx="4799099" cy="3584700"/>
          </a:xfrm>
          <a:prstGeom prst="rect">
            <a:avLst/>
          </a:prstGeom>
          <a:noFill/>
          <a:ln>
            <a:noFill/>
          </a:ln>
        </p:spPr>
        <p:txBody>
          <a:bodyPr anchorCtr="0" anchor="t" bIns="45700" lIns="91425" rIns="91425" tIns="45700">
            <a:noAutofit/>
          </a:bodyPr>
          <a:lstStyle/>
          <a:p>
            <a:pPr indent="-368300" lvl="0" marL="457200" rtl="0">
              <a:lnSpc>
                <a:spcPct val="90000"/>
              </a:lnSpc>
              <a:spcBef>
                <a:spcPts val="0"/>
              </a:spcBef>
              <a:buSzPct val="100000"/>
              <a:buFont typeface="Garamond"/>
              <a:buChar char="●"/>
            </a:pPr>
            <a:r>
              <a:rPr lang="en-US" sz="2200">
                <a:latin typeface="Garamond"/>
                <a:ea typeface="Garamond"/>
                <a:cs typeface="Garamond"/>
                <a:sym typeface="Garamond"/>
              </a:rPr>
              <a:t>Profitability</a:t>
            </a:r>
          </a:p>
          <a:p>
            <a:pPr indent="-368300" lvl="0" marL="457200" marR="0" rtl="0" algn="l">
              <a:lnSpc>
                <a:spcPct val="90000"/>
              </a:lnSpc>
              <a:spcBef>
                <a:spcPts val="0"/>
              </a:spcBef>
              <a:buSzPct val="100000"/>
              <a:buFont typeface="Garamond"/>
              <a:buChar char="●"/>
            </a:pPr>
            <a:r>
              <a:rPr lang="en-US" sz="2200">
                <a:latin typeface="Garamond"/>
                <a:ea typeface="Garamond"/>
                <a:cs typeface="Garamond"/>
                <a:sym typeface="Garamond"/>
              </a:rPr>
              <a:t>Growing the TravelNow! Brand</a:t>
            </a:r>
          </a:p>
          <a:p>
            <a:pPr indent="-368300" lvl="1" marL="914400" marR="0" rtl="0" algn="l">
              <a:lnSpc>
                <a:spcPct val="90000"/>
              </a:lnSpc>
              <a:spcBef>
                <a:spcPts val="0"/>
              </a:spcBef>
              <a:buSzPct val="100000"/>
              <a:buFont typeface="Garamond"/>
              <a:buChar char="○"/>
            </a:pPr>
            <a:r>
              <a:rPr lang="en-US" sz="2200">
                <a:latin typeface="Garamond"/>
                <a:ea typeface="Garamond"/>
                <a:cs typeface="Garamond"/>
                <a:sym typeface="Garamond"/>
              </a:rPr>
              <a:t>Differentiation</a:t>
            </a:r>
          </a:p>
          <a:p>
            <a:pPr indent="-368300" lvl="0" marL="457200" rtl="0">
              <a:lnSpc>
                <a:spcPct val="90000"/>
              </a:lnSpc>
              <a:spcBef>
                <a:spcPts val="0"/>
              </a:spcBef>
              <a:buSzPct val="100000"/>
              <a:buFont typeface="Garamond"/>
              <a:buChar char="●"/>
            </a:pPr>
            <a:r>
              <a:rPr lang="en-US" sz="2200">
                <a:latin typeface="Garamond"/>
                <a:ea typeface="Garamond"/>
                <a:cs typeface="Garamond"/>
                <a:sym typeface="Garamond"/>
              </a:rPr>
              <a:t>Next Phase</a:t>
            </a:r>
          </a:p>
          <a:p>
            <a:pPr indent="-368300" lvl="1" marL="914400" rtl="0">
              <a:lnSpc>
                <a:spcPct val="90000"/>
              </a:lnSpc>
              <a:spcBef>
                <a:spcPts val="0"/>
              </a:spcBef>
              <a:buSzPct val="100000"/>
              <a:buFont typeface="Garamond"/>
              <a:buChar char="○"/>
            </a:pPr>
            <a:r>
              <a:rPr lang="en-US" sz="2200">
                <a:latin typeface="Garamond"/>
                <a:ea typeface="Garamond"/>
                <a:cs typeface="Garamond"/>
                <a:sym typeface="Garamond"/>
              </a:rPr>
              <a:t>Scalability</a:t>
            </a:r>
          </a:p>
          <a:p>
            <a:pPr indent="-368300" lvl="2" marL="1371600" rtl="0">
              <a:lnSpc>
                <a:spcPct val="90000"/>
              </a:lnSpc>
              <a:spcBef>
                <a:spcPts val="0"/>
              </a:spcBef>
              <a:buSzPct val="100000"/>
              <a:buFont typeface="Garamond"/>
              <a:buChar char="■"/>
            </a:pPr>
            <a:r>
              <a:rPr lang="en-US" sz="2200">
                <a:latin typeface="Garamond"/>
                <a:ea typeface="Garamond"/>
                <a:cs typeface="Garamond"/>
                <a:sym typeface="Garamond"/>
              </a:rPr>
              <a:t>Localization &amp; Globalization</a:t>
            </a:r>
          </a:p>
          <a:p>
            <a:pPr indent="-368300" lvl="1" marL="914400" rtl="0">
              <a:lnSpc>
                <a:spcPct val="90000"/>
              </a:lnSpc>
              <a:spcBef>
                <a:spcPts val="0"/>
              </a:spcBef>
              <a:buSzPct val="100000"/>
              <a:buFont typeface="Garamond"/>
              <a:buChar char="○"/>
            </a:pPr>
            <a:r>
              <a:rPr lang="en-US" sz="2200">
                <a:latin typeface="Garamond"/>
                <a:ea typeface="Garamond"/>
                <a:cs typeface="Garamond"/>
                <a:sym typeface="Garamond"/>
              </a:rPr>
              <a:t>Accessibility</a:t>
            </a:r>
          </a:p>
          <a:p>
            <a:pPr indent="-368300" lvl="1" marL="914400" rtl="0">
              <a:lnSpc>
                <a:spcPct val="90000"/>
              </a:lnSpc>
              <a:spcBef>
                <a:spcPts val="0"/>
              </a:spcBef>
              <a:buSzPct val="100000"/>
              <a:buFont typeface="Garamond"/>
              <a:buChar char="○"/>
            </a:pPr>
            <a:r>
              <a:rPr lang="en-US" sz="2200">
                <a:latin typeface="Garamond"/>
                <a:ea typeface="Garamond"/>
                <a:cs typeface="Garamond"/>
                <a:sym typeface="Garamond"/>
              </a:rPr>
              <a:t>Mobile, Wearables</a:t>
            </a:r>
          </a:p>
        </p:txBody>
      </p:sp>
      <p:pic>
        <p:nvPicPr>
          <p:cNvPr id="512" name="Shape 512"/>
          <p:cNvPicPr preferRelativeResize="0"/>
          <p:nvPr/>
        </p:nvPicPr>
        <p:blipFill rotWithShape="1">
          <a:blip r:embed="rId3">
            <a:alphaModFix/>
          </a:blip>
          <a:srcRect b="0" l="18192" r="18703" t="0"/>
          <a:stretch/>
        </p:blipFill>
        <p:spPr>
          <a:xfrm>
            <a:off x="0" y="0"/>
            <a:ext cx="6556998" cy="6858000"/>
          </a:xfrm>
          <a:prstGeom prst="rect">
            <a:avLst/>
          </a:prstGeom>
          <a:noFill/>
          <a:ln>
            <a:noFill/>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 name="Shape 517"/>
        <p:cNvGrpSpPr/>
        <p:nvPr/>
      </p:nvGrpSpPr>
      <p:grpSpPr>
        <a:xfrm>
          <a:off x="0" y="0"/>
          <a:ext cx="0" cy="0"/>
          <a:chOff x="0" y="0"/>
          <a:chExt cx="0" cy="0"/>
        </a:xfrm>
      </p:grpSpPr>
      <p:sp>
        <p:nvSpPr>
          <p:cNvPr id="518" name="Shape 518"/>
          <p:cNvSpPr txBox="1"/>
          <p:nvPr>
            <p:ph type="title"/>
          </p:nvPr>
        </p:nvSpPr>
        <p:spPr>
          <a:xfrm>
            <a:off x="742650" y="538025"/>
            <a:ext cx="4469699" cy="2306999"/>
          </a:xfrm>
          <a:prstGeom prst="rect">
            <a:avLst/>
          </a:prstGeom>
          <a:ln cap="flat" cmpd="sng" w="38100">
            <a:solidFill>
              <a:srgbClr val="000000"/>
            </a:solidFill>
            <a:prstDash val="solid"/>
            <a:round/>
            <a:headEnd len="med" w="med" type="none"/>
            <a:tailEnd len="med" w="med" type="none"/>
          </a:ln>
        </p:spPr>
        <p:txBody>
          <a:bodyPr anchorCtr="0" anchor="ctr" bIns="121900" lIns="121900" rIns="121900" tIns="121900">
            <a:noAutofit/>
          </a:bodyPr>
          <a:lstStyle/>
          <a:p>
            <a:pPr indent="0" lvl="0" marL="0" marR="0" rtl="0" algn="ctr">
              <a:lnSpc>
                <a:spcPct val="85000"/>
              </a:lnSpc>
              <a:spcBef>
                <a:spcPts val="0"/>
              </a:spcBef>
              <a:spcAft>
                <a:spcPts val="0"/>
              </a:spcAft>
              <a:buNone/>
            </a:pPr>
            <a:r>
              <a:rPr lang="en-US">
                <a:solidFill>
                  <a:srgbClr val="000000"/>
                </a:solidFill>
                <a:latin typeface="Impact"/>
                <a:ea typeface="Impact"/>
                <a:cs typeface="Impact"/>
                <a:sym typeface="Impact"/>
              </a:rPr>
              <a:t>Thank You!</a:t>
            </a:r>
          </a:p>
        </p:txBody>
      </p:sp>
      <p:sp>
        <p:nvSpPr>
          <p:cNvPr id="519" name="Shape 519"/>
          <p:cNvSpPr txBox="1"/>
          <p:nvPr/>
        </p:nvSpPr>
        <p:spPr>
          <a:xfrm>
            <a:off x="6979650" y="3969850"/>
            <a:ext cx="4469699" cy="2306999"/>
          </a:xfrm>
          <a:prstGeom prst="rect">
            <a:avLst/>
          </a:prstGeom>
          <a:noFill/>
          <a:ln cap="flat" cmpd="sng" w="76200">
            <a:solidFill>
              <a:srgbClr val="F3F3F3"/>
            </a:solidFill>
            <a:prstDash val="solid"/>
            <a:round/>
            <a:headEnd len="med" w="med" type="none"/>
            <a:tailEnd len="med" w="med" type="none"/>
          </a:ln>
        </p:spPr>
        <p:txBody>
          <a:bodyPr anchorCtr="0" anchor="ctr" bIns="91425" lIns="91425" rIns="91425" tIns="91425">
            <a:noAutofit/>
          </a:bodyPr>
          <a:lstStyle/>
          <a:p>
            <a:pPr lvl="0" rtl="0" algn="ctr">
              <a:lnSpc>
                <a:spcPct val="85000"/>
              </a:lnSpc>
              <a:spcBef>
                <a:spcPts val="0"/>
              </a:spcBef>
              <a:buNone/>
            </a:pPr>
            <a:r>
              <a:rPr lang="en-US" sz="4400">
                <a:solidFill>
                  <a:schemeClr val="lt1"/>
                </a:solidFill>
                <a:latin typeface="Impact"/>
                <a:ea typeface="Impact"/>
                <a:cs typeface="Impact"/>
                <a:sym typeface="Impact"/>
              </a:rPr>
              <a:t>Questions?</a:t>
            </a:r>
          </a:p>
        </p:txBody>
      </p:sp>
      <p:cxnSp>
        <p:nvCxnSpPr>
          <p:cNvPr id="520" name="Shape 520"/>
          <p:cNvCxnSpPr/>
          <p:nvPr/>
        </p:nvCxnSpPr>
        <p:spPr>
          <a:xfrm>
            <a:off x="742650" y="3429000"/>
            <a:ext cx="10706700" cy="0"/>
          </a:xfrm>
          <a:prstGeom prst="straightConnector1">
            <a:avLst/>
          </a:prstGeom>
          <a:noFill/>
          <a:ln cap="flat" cmpd="sng" w="9525">
            <a:solidFill>
              <a:srgbClr val="18E4FF"/>
            </a:solidFill>
            <a:prstDash val="solid"/>
            <a:round/>
            <a:headEnd len="lg" w="lg" type="none"/>
            <a:tailEnd len="lg" w="lg" type="none"/>
          </a:ln>
        </p:spPr>
      </p:cxnSp>
      <p:cxnSp>
        <p:nvCxnSpPr>
          <p:cNvPr id="521" name="Shape 521"/>
          <p:cNvCxnSpPr/>
          <p:nvPr/>
        </p:nvCxnSpPr>
        <p:spPr>
          <a:xfrm flipH="1" rot="10800000">
            <a:off x="6045900" y="3367387"/>
            <a:ext cx="5431200" cy="6299"/>
          </a:xfrm>
          <a:prstGeom prst="straightConnector1">
            <a:avLst/>
          </a:prstGeom>
          <a:noFill/>
          <a:ln cap="flat" cmpd="sng" w="28575">
            <a:solidFill>
              <a:srgbClr val="FFFFFF"/>
            </a:solidFill>
            <a:prstDash val="solid"/>
            <a:round/>
            <a:headEnd len="lg" w="lg" type="none"/>
            <a:tailEnd len="lg" w="lg" type="none"/>
          </a:ln>
        </p:spPr>
      </p:cxn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0" y="0"/>
            <a:ext cx="12192000" cy="950399"/>
          </a:xfrm>
          <a:prstGeom prst="rect">
            <a:avLst/>
          </a:prstGeom>
          <a:noFill/>
          <a:ln>
            <a:noFill/>
          </a:ln>
        </p:spPr>
        <p:txBody>
          <a:bodyPr anchorCtr="0" anchor="b"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sz="6000">
                <a:latin typeface="Garamond"/>
                <a:ea typeface="Garamond"/>
                <a:cs typeface="Garamond"/>
                <a:sym typeface="Garamond"/>
              </a:rPr>
              <a:t>Overview</a:t>
            </a:r>
          </a:p>
        </p:txBody>
      </p:sp>
      <p:sp>
        <p:nvSpPr>
          <p:cNvPr id="214" name="Shape 214"/>
          <p:cNvSpPr txBox="1"/>
          <p:nvPr/>
        </p:nvSpPr>
        <p:spPr>
          <a:xfrm>
            <a:off x="1742225" y="939900"/>
            <a:ext cx="3943799" cy="5918099"/>
          </a:xfrm>
          <a:prstGeom prst="rect">
            <a:avLst/>
          </a:prstGeom>
          <a:noFill/>
          <a:ln>
            <a:noFill/>
          </a:ln>
        </p:spPr>
        <p:txBody>
          <a:bodyPr anchorCtr="0" anchor="t" bIns="91425" lIns="91425" rIns="91425" tIns="91425">
            <a:noAutofit/>
          </a:bodyPr>
          <a:lstStyle/>
          <a:p>
            <a:pPr lvl="0" rtl="0">
              <a:spcBef>
                <a:spcPts val="0"/>
              </a:spcBef>
              <a:buNone/>
            </a:pPr>
            <a:r>
              <a:rPr lang="en-US" sz="4800">
                <a:solidFill>
                  <a:srgbClr val="6FA8DC"/>
                </a:solidFill>
                <a:latin typeface="Garamond"/>
                <a:ea typeface="Garamond"/>
                <a:cs typeface="Garamond"/>
                <a:sym typeface="Garamond"/>
              </a:rPr>
              <a:t>Strategy</a:t>
            </a:r>
          </a:p>
          <a:p>
            <a:pPr lvl="0" rtl="0">
              <a:spcBef>
                <a:spcPts val="0"/>
              </a:spcBef>
              <a:buNone/>
            </a:pPr>
            <a:r>
              <a:rPr lang="en-US" sz="4800">
                <a:solidFill>
                  <a:srgbClr val="3D85C6"/>
                </a:solidFill>
                <a:latin typeface="Garamond"/>
                <a:ea typeface="Garamond"/>
                <a:cs typeface="Garamond"/>
                <a:sym typeface="Garamond"/>
              </a:rPr>
              <a:t>Research</a:t>
            </a:r>
          </a:p>
          <a:p>
            <a:pPr lvl="0" rtl="0">
              <a:spcBef>
                <a:spcPts val="0"/>
              </a:spcBef>
              <a:buNone/>
            </a:pPr>
            <a:r>
              <a:rPr lang="en-US" sz="4800">
                <a:solidFill>
                  <a:srgbClr val="0B5394"/>
                </a:solidFill>
                <a:latin typeface="Garamond"/>
                <a:ea typeface="Garamond"/>
                <a:cs typeface="Garamond"/>
                <a:sym typeface="Garamond"/>
              </a:rPr>
              <a:t>Design</a:t>
            </a:r>
          </a:p>
          <a:p>
            <a:pPr lvl="0" rtl="0">
              <a:spcBef>
                <a:spcPts val="0"/>
              </a:spcBef>
              <a:buNone/>
            </a:pPr>
            <a:r>
              <a:rPr lang="en-US" sz="4800">
                <a:solidFill>
                  <a:srgbClr val="073763"/>
                </a:solidFill>
                <a:latin typeface="Garamond"/>
                <a:ea typeface="Garamond"/>
                <a:cs typeface="Garamond"/>
                <a:sym typeface="Garamond"/>
              </a:rPr>
              <a:t>Next Steps</a:t>
            </a:r>
          </a:p>
        </p:txBody>
      </p:sp>
      <p:cxnSp>
        <p:nvCxnSpPr>
          <p:cNvPr id="215" name="Shape 215"/>
          <p:cNvCxnSpPr/>
          <p:nvPr/>
        </p:nvCxnSpPr>
        <p:spPr>
          <a:xfrm>
            <a:off x="742650" y="939900"/>
            <a:ext cx="10706700" cy="0"/>
          </a:xfrm>
          <a:prstGeom prst="straightConnector1">
            <a:avLst/>
          </a:prstGeom>
          <a:noFill/>
          <a:ln cap="flat" cmpd="sng" w="9525">
            <a:solidFill>
              <a:srgbClr val="18E4FF"/>
            </a:solidFill>
            <a:prstDash val="solid"/>
            <a:round/>
            <a:headEnd len="lg" w="lg" type="none"/>
            <a:tailEnd len="lg" w="lg" type="none"/>
          </a:ln>
        </p:spPr>
      </p:cxn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609600" y="822959"/>
            <a:ext cx="8686800" cy="2011799"/>
          </a:xfrm>
          <a:prstGeom prst="rect">
            <a:avLst/>
          </a:prstGeom>
          <a:noFill/>
          <a:ln>
            <a:noFill/>
          </a:ln>
        </p:spPr>
        <p:txBody>
          <a:bodyPr anchorCtr="0" anchor="b"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a:latin typeface="Garamond"/>
                <a:ea typeface="Garamond"/>
                <a:cs typeface="Garamond"/>
                <a:sym typeface="Garamond"/>
              </a:rPr>
              <a:t>Strategy</a:t>
            </a:r>
          </a:p>
        </p:txBody>
      </p:sp>
      <p:sp>
        <p:nvSpPr>
          <p:cNvPr id="221" name="Shape 221"/>
          <p:cNvSpPr txBox="1"/>
          <p:nvPr>
            <p:ph idx="1" type="body"/>
          </p:nvPr>
        </p:nvSpPr>
        <p:spPr>
          <a:xfrm>
            <a:off x="609600" y="2834640"/>
            <a:ext cx="8686800" cy="1097399"/>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dk1"/>
              </a:buClr>
              <a:buSzPct val="25000"/>
              <a:buFont typeface="Arial"/>
              <a:buNone/>
            </a:pPr>
            <a:r>
              <a:rPr lang="en-US">
                <a:latin typeface="Garamond"/>
                <a:ea typeface="Garamond"/>
                <a:cs typeface="Garamond"/>
                <a:sym typeface="Garamond"/>
              </a:rPr>
              <a:t>Aligning Business and Technology Goals</a:t>
            </a:r>
          </a:p>
        </p:txBody>
      </p:sp>
      <p:cxnSp>
        <p:nvCxnSpPr>
          <p:cNvPr id="222" name="Shape 222"/>
          <p:cNvCxnSpPr/>
          <p:nvPr/>
        </p:nvCxnSpPr>
        <p:spPr>
          <a:xfrm>
            <a:off x="1484950" y="2834650"/>
            <a:ext cx="10706700" cy="0"/>
          </a:xfrm>
          <a:prstGeom prst="straightConnector1">
            <a:avLst/>
          </a:prstGeom>
          <a:noFill/>
          <a:ln cap="flat" cmpd="sng" w="9525">
            <a:solidFill>
              <a:srgbClr val="18E4FF"/>
            </a:solidFill>
            <a:prstDash val="solid"/>
            <a:round/>
            <a:headEnd len="lg" w="lg" type="none"/>
            <a:tailEnd len="lg" w="lg" type="none"/>
          </a:ln>
        </p:spPr>
      </p:cxn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609600" y="2377791"/>
            <a:ext cx="8686800" cy="3675000"/>
          </a:xfrm>
          <a:prstGeom prst="rect">
            <a:avLst/>
          </a:prstGeom>
        </p:spPr>
        <p:txBody>
          <a:bodyPr anchorCtr="0" anchor="b" bIns="121900" lIns="121900" rIns="121900" tIns="121900">
            <a:noAutofit/>
          </a:bodyPr>
          <a:lstStyle/>
          <a:p>
            <a:pPr lvl="0" rtl="0">
              <a:lnSpc>
                <a:spcPct val="150000"/>
              </a:lnSpc>
              <a:spcBef>
                <a:spcPts val="0"/>
              </a:spcBef>
              <a:buNone/>
            </a:pPr>
            <a:r>
              <a:rPr lang="en-US" sz="2000">
                <a:solidFill>
                  <a:srgbClr val="0B5394"/>
                </a:solidFill>
                <a:latin typeface="Garamond"/>
                <a:ea typeface="Garamond"/>
                <a:cs typeface="Garamond"/>
                <a:sym typeface="Garamond"/>
              </a:rPr>
              <a:t>Learn the Difficulties of Leisure Planning for Businesspeople</a:t>
            </a:r>
          </a:p>
          <a:p>
            <a:pPr lvl="0" rtl="0">
              <a:lnSpc>
                <a:spcPct val="150000"/>
              </a:lnSpc>
              <a:spcBef>
                <a:spcPts val="0"/>
              </a:spcBef>
              <a:buNone/>
            </a:pPr>
            <a:r>
              <a:rPr lang="en-US" sz="2000">
                <a:solidFill>
                  <a:srgbClr val="0B5394"/>
                </a:solidFill>
                <a:latin typeface="Garamond"/>
                <a:ea typeface="Garamond"/>
                <a:cs typeface="Garamond"/>
                <a:sym typeface="Garamond"/>
              </a:rPr>
              <a:t>Incorporate Users’ Desired Features in an Intuitive Application</a:t>
            </a:r>
          </a:p>
          <a:p>
            <a:pPr lvl="0" rtl="0">
              <a:lnSpc>
                <a:spcPct val="150000"/>
              </a:lnSpc>
              <a:spcBef>
                <a:spcPts val="0"/>
              </a:spcBef>
              <a:buNone/>
            </a:pPr>
            <a:r>
              <a:rPr lang="en-US" sz="2000">
                <a:solidFill>
                  <a:srgbClr val="0B5394"/>
                </a:solidFill>
                <a:latin typeface="Garamond"/>
                <a:ea typeface="Garamond"/>
                <a:cs typeface="Garamond"/>
                <a:sym typeface="Garamond"/>
              </a:rPr>
              <a:t>Acquire User Feedback in Prototyping</a:t>
            </a:r>
          </a:p>
          <a:p>
            <a:pPr lvl="0" rtl="0">
              <a:lnSpc>
                <a:spcPct val="150000"/>
              </a:lnSpc>
              <a:spcBef>
                <a:spcPts val="0"/>
              </a:spcBef>
              <a:buNone/>
            </a:pPr>
            <a:r>
              <a:rPr lang="en-US" sz="2000">
                <a:solidFill>
                  <a:srgbClr val="0B5394"/>
                </a:solidFill>
                <a:latin typeface="Garamond"/>
                <a:ea typeface="Garamond"/>
                <a:cs typeface="Garamond"/>
                <a:sym typeface="Garamond"/>
              </a:rPr>
              <a:t>Create a Rich but Non-overwhelming Information Space</a:t>
            </a:r>
          </a:p>
          <a:p>
            <a:pPr lvl="0" rtl="0">
              <a:lnSpc>
                <a:spcPct val="150000"/>
              </a:lnSpc>
              <a:spcBef>
                <a:spcPts val="0"/>
              </a:spcBef>
              <a:buNone/>
            </a:pPr>
            <a:r>
              <a:rPr lang="en-US" sz="2000">
                <a:solidFill>
                  <a:srgbClr val="0B5394"/>
                </a:solidFill>
                <a:latin typeface="Garamond"/>
                <a:ea typeface="Garamond"/>
                <a:cs typeface="Garamond"/>
                <a:sym typeface="Garamond"/>
              </a:rPr>
              <a:t>Utilize Familiar Tags for Users to Easily Navigate</a:t>
            </a:r>
          </a:p>
          <a:p>
            <a:pPr lvl="0" rtl="0">
              <a:lnSpc>
                <a:spcPct val="150000"/>
              </a:lnSpc>
              <a:spcBef>
                <a:spcPts val="0"/>
              </a:spcBef>
              <a:buClr>
                <a:srgbClr val="000000"/>
              </a:buClr>
              <a:buSzPct val="55000"/>
              <a:buFont typeface="Arial"/>
              <a:buNone/>
            </a:pPr>
            <a:r>
              <a:rPr lang="en-US" sz="2000">
                <a:solidFill>
                  <a:srgbClr val="0B5394"/>
                </a:solidFill>
                <a:latin typeface="Garamond"/>
                <a:ea typeface="Garamond"/>
                <a:cs typeface="Garamond"/>
                <a:sym typeface="Garamond"/>
              </a:rPr>
              <a:t>Generate Revenue by Moving Products through Online Sales</a:t>
            </a:r>
          </a:p>
        </p:txBody>
      </p:sp>
      <p:cxnSp>
        <p:nvCxnSpPr>
          <p:cNvPr id="229" name="Shape 229"/>
          <p:cNvCxnSpPr/>
          <p:nvPr/>
        </p:nvCxnSpPr>
        <p:spPr>
          <a:xfrm>
            <a:off x="1485300" y="3009075"/>
            <a:ext cx="10706700" cy="0"/>
          </a:xfrm>
          <a:prstGeom prst="straightConnector1">
            <a:avLst/>
          </a:prstGeom>
          <a:noFill/>
          <a:ln cap="flat" cmpd="sng" w="9525">
            <a:solidFill>
              <a:srgbClr val="18E4FF"/>
            </a:solidFill>
            <a:prstDash val="solid"/>
            <a:round/>
            <a:headEnd len="lg" w="lg" type="none"/>
            <a:tailEnd len="lg" w="lg" type="none"/>
          </a:ln>
        </p:spPr>
      </p:cxn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nvSpPr>
        <p:spPr>
          <a:xfrm>
            <a:off x="7773050" y="712725"/>
            <a:ext cx="4022999" cy="2724300"/>
          </a:xfrm>
          <a:prstGeom prst="rect">
            <a:avLst/>
          </a:prstGeom>
          <a:noFill/>
          <a:ln>
            <a:noFill/>
          </a:ln>
        </p:spPr>
        <p:txBody>
          <a:bodyPr anchorCtr="0" anchor="t" bIns="91425" lIns="91425" rIns="91425" tIns="91425">
            <a:noAutofit/>
          </a:bodyPr>
          <a:lstStyle/>
          <a:p>
            <a:pPr lvl="0" rtl="0" algn="r">
              <a:lnSpc>
                <a:spcPct val="115000"/>
              </a:lnSpc>
              <a:spcBef>
                <a:spcPts val="0"/>
              </a:spcBef>
              <a:buClr>
                <a:schemeClr val="dk1"/>
              </a:buClr>
              <a:buSzPct val="36666"/>
              <a:buFont typeface="Arial"/>
              <a:buNone/>
            </a:pPr>
            <a:r>
              <a:rPr lang="en-US" sz="3000">
                <a:solidFill>
                  <a:srgbClr val="3D85C6"/>
                </a:solidFill>
                <a:latin typeface="Garamond"/>
                <a:ea typeface="Garamond"/>
                <a:cs typeface="Garamond"/>
                <a:sym typeface="Garamond"/>
              </a:rPr>
              <a:t>Information Space</a:t>
            </a:r>
          </a:p>
          <a:p>
            <a:pPr lvl="0" rtl="0" algn="r">
              <a:lnSpc>
                <a:spcPct val="115000"/>
              </a:lnSpc>
              <a:spcBef>
                <a:spcPts val="0"/>
              </a:spcBef>
              <a:buClr>
                <a:schemeClr val="dk1"/>
              </a:buClr>
              <a:buSzPct val="36666"/>
              <a:buFont typeface="Arial"/>
              <a:buNone/>
            </a:pPr>
            <a:r>
              <a:rPr lang="en-US" sz="3000">
                <a:solidFill>
                  <a:srgbClr val="0B5394"/>
                </a:solidFill>
                <a:latin typeface="Garamond"/>
                <a:ea typeface="Garamond"/>
                <a:cs typeface="Garamond"/>
                <a:sym typeface="Garamond"/>
              </a:rPr>
              <a:t>Community Building</a:t>
            </a:r>
          </a:p>
          <a:p>
            <a:pPr lvl="0" rtl="0" algn="r">
              <a:lnSpc>
                <a:spcPct val="115000"/>
              </a:lnSpc>
              <a:spcBef>
                <a:spcPts val="0"/>
              </a:spcBef>
              <a:buNone/>
            </a:pPr>
            <a:r>
              <a:rPr lang="en-US" sz="3000">
                <a:solidFill>
                  <a:srgbClr val="073763"/>
                </a:solidFill>
                <a:latin typeface="Garamond"/>
                <a:ea typeface="Garamond"/>
                <a:cs typeface="Garamond"/>
                <a:sym typeface="Garamond"/>
              </a:rPr>
              <a:t>Brand Recognition</a:t>
            </a:r>
          </a:p>
          <a:p>
            <a:pPr lvl="0" rtl="0" algn="r">
              <a:lnSpc>
                <a:spcPct val="115000"/>
              </a:lnSpc>
              <a:spcBef>
                <a:spcPts val="0"/>
              </a:spcBef>
              <a:buNone/>
            </a:pPr>
            <a:r>
              <a:rPr lang="en-US" sz="3000">
                <a:latin typeface="Garamond"/>
                <a:ea typeface="Garamond"/>
                <a:cs typeface="Garamond"/>
                <a:sym typeface="Garamond"/>
              </a:rPr>
              <a:t>Bleisure</a:t>
            </a:r>
          </a:p>
        </p:txBody>
      </p:sp>
      <p:pic>
        <p:nvPicPr>
          <p:cNvPr id="235" name="Shape 235"/>
          <p:cNvPicPr preferRelativeResize="0"/>
          <p:nvPr/>
        </p:nvPicPr>
        <p:blipFill rotWithShape="1">
          <a:blip r:embed="rId3">
            <a:alphaModFix/>
          </a:blip>
          <a:srcRect b="0" l="10056" r="5083" t="0"/>
          <a:stretch/>
        </p:blipFill>
        <p:spPr>
          <a:xfrm>
            <a:off x="0" y="0"/>
            <a:ext cx="7364824" cy="6858000"/>
          </a:xfrm>
          <a:prstGeom prst="rect">
            <a:avLst/>
          </a:prstGeom>
          <a:noFill/>
          <a:ln>
            <a:noFill/>
          </a:ln>
        </p:spPr>
      </p:pic>
      <p:cxnSp>
        <p:nvCxnSpPr>
          <p:cNvPr id="236" name="Shape 236"/>
          <p:cNvCxnSpPr/>
          <p:nvPr/>
        </p:nvCxnSpPr>
        <p:spPr>
          <a:xfrm>
            <a:off x="8506000" y="2397625"/>
            <a:ext cx="3213900" cy="4799"/>
          </a:xfrm>
          <a:prstGeom prst="straightConnector1">
            <a:avLst/>
          </a:prstGeom>
          <a:noFill/>
          <a:ln cap="flat" cmpd="sng" w="9525">
            <a:solidFill>
              <a:srgbClr val="18E4FF"/>
            </a:solidFill>
            <a:prstDash val="solid"/>
            <a:round/>
            <a:headEnd len="lg" w="lg" type="none"/>
            <a:tailEnd len="lg" w="lg" type="none"/>
          </a:ln>
        </p:spPr>
      </p:cxn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1409700" y="1395000"/>
            <a:ext cx="9372600" cy="767400"/>
          </a:xfrm>
          <a:prstGeom prst="rect">
            <a:avLst/>
          </a:prstGeom>
          <a:noFill/>
          <a:ln>
            <a:noFill/>
          </a:ln>
        </p:spPr>
        <p:txBody>
          <a:bodyPr anchorCtr="0" anchor="b"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sz="5000">
                <a:latin typeface="Garamond"/>
                <a:ea typeface="Garamond"/>
                <a:cs typeface="Garamond"/>
                <a:sym typeface="Garamond"/>
              </a:rPr>
              <a:t>Vision</a:t>
            </a:r>
          </a:p>
        </p:txBody>
      </p:sp>
      <p:sp>
        <p:nvSpPr>
          <p:cNvPr id="242" name="Shape 242"/>
          <p:cNvSpPr txBox="1"/>
          <p:nvPr/>
        </p:nvSpPr>
        <p:spPr>
          <a:xfrm>
            <a:off x="1733700" y="2162400"/>
            <a:ext cx="9048600" cy="1192199"/>
          </a:xfrm>
          <a:prstGeom prst="rect">
            <a:avLst/>
          </a:prstGeom>
          <a:noFill/>
          <a:ln>
            <a:noFill/>
          </a:ln>
        </p:spPr>
        <p:txBody>
          <a:bodyPr anchorCtr="0" anchor="t" bIns="91425" lIns="91425" rIns="91425" tIns="91425">
            <a:noAutofit/>
          </a:bodyPr>
          <a:lstStyle/>
          <a:p>
            <a:pPr lvl="0" rtl="0">
              <a:spcBef>
                <a:spcPts val="0"/>
              </a:spcBef>
              <a:buNone/>
            </a:pPr>
            <a:r>
              <a:rPr lang="en-US" sz="2400">
                <a:latin typeface="Garamond"/>
                <a:ea typeface="Garamond"/>
                <a:cs typeface="Garamond"/>
                <a:sym typeface="Garamond"/>
              </a:rPr>
              <a:t>Simple Tailored Journeys</a:t>
            </a:r>
          </a:p>
        </p:txBody>
      </p:sp>
      <p:sp>
        <p:nvSpPr>
          <p:cNvPr id="243" name="Shape 243"/>
          <p:cNvSpPr txBox="1"/>
          <p:nvPr>
            <p:ph type="title"/>
          </p:nvPr>
        </p:nvSpPr>
        <p:spPr>
          <a:xfrm>
            <a:off x="1409700" y="3503400"/>
            <a:ext cx="9372600" cy="767400"/>
          </a:xfrm>
          <a:prstGeom prst="rect">
            <a:avLst/>
          </a:prstGeom>
          <a:noFill/>
          <a:ln>
            <a:noFill/>
          </a:ln>
        </p:spPr>
        <p:txBody>
          <a:bodyPr anchorCtr="0" anchor="b"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sz="4800">
                <a:latin typeface="Garamond"/>
                <a:ea typeface="Garamond"/>
                <a:cs typeface="Garamond"/>
                <a:sym typeface="Garamond"/>
              </a:rPr>
              <a:t>Mission</a:t>
            </a:r>
          </a:p>
        </p:txBody>
      </p:sp>
      <p:sp>
        <p:nvSpPr>
          <p:cNvPr id="244" name="Shape 244"/>
          <p:cNvSpPr txBox="1"/>
          <p:nvPr/>
        </p:nvSpPr>
        <p:spPr>
          <a:xfrm>
            <a:off x="1733700" y="4270800"/>
            <a:ext cx="9048600" cy="1192199"/>
          </a:xfrm>
          <a:prstGeom prst="rect">
            <a:avLst/>
          </a:prstGeom>
          <a:noFill/>
          <a:ln>
            <a:noFill/>
          </a:ln>
        </p:spPr>
        <p:txBody>
          <a:bodyPr anchorCtr="0" anchor="t" bIns="91425" lIns="91425" rIns="91425" tIns="91425">
            <a:noAutofit/>
          </a:bodyPr>
          <a:lstStyle/>
          <a:p>
            <a:pPr lvl="0" rtl="0">
              <a:spcBef>
                <a:spcPts val="0"/>
              </a:spcBef>
              <a:buNone/>
            </a:pPr>
            <a:r>
              <a:rPr lang="en-US" sz="2400">
                <a:latin typeface="Garamond"/>
                <a:ea typeface="Garamond"/>
                <a:cs typeface="Garamond"/>
                <a:sym typeface="Garamond"/>
              </a:rPr>
              <a:t>To create unique travel experiences for business travellers by offering the ability to research and arrange leisure activities around work engagements.</a:t>
            </a:r>
          </a:p>
        </p:txBody>
      </p:sp>
      <p:cxnSp>
        <p:nvCxnSpPr>
          <p:cNvPr id="245" name="Shape 245"/>
          <p:cNvCxnSpPr/>
          <p:nvPr/>
        </p:nvCxnSpPr>
        <p:spPr>
          <a:xfrm flipH="1" rot="10800000">
            <a:off x="1678875" y="2309649"/>
            <a:ext cx="10500600" cy="15600"/>
          </a:xfrm>
          <a:prstGeom prst="straightConnector1">
            <a:avLst/>
          </a:prstGeom>
          <a:noFill/>
          <a:ln cap="flat" cmpd="sng" w="9525">
            <a:solidFill>
              <a:srgbClr val="18E4FF"/>
            </a:solidFill>
            <a:prstDash val="solid"/>
            <a:round/>
            <a:headEnd len="lg" w="lg" type="none"/>
            <a:tailEnd len="lg" w="lg" type="none"/>
          </a:ln>
        </p:spPr>
      </p:cxnSp>
      <p:cxnSp>
        <p:nvCxnSpPr>
          <p:cNvPr id="246" name="Shape 246"/>
          <p:cNvCxnSpPr/>
          <p:nvPr/>
        </p:nvCxnSpPr>
        <p:spPr>
          <a:xfrm flipH="1" rot="10800000">
            <a:off x="1251225" y="2195475"/>
            <a:ext cx="10960199" cy="15899"/>
          </a:xfrm>
          <a:prstGeom prst="straightConnector1">
            <a:avLst/>
          </a:prstGeom>
          <a:noFill/>
          <a:ln cap="flat" cmpd="sng" w="9525">
            <a:solidFill>
              <a:srgbClr val="18E4FF"/>
            </a:solidFill>
            <a:prstDash val="solid"/>
            <a:round/>
            <a:headEnd len="lg" w="lg" type="none"/>
            <a:tailEnd len="lg" w="lg" type="none"/>
          </a:ln>
        </p:spPr>
      </p:cxnSp>
      <p:cxnSp>
        <p:nvCxnSpPr>
          <p:cNvPr id="247" name="Shape 247"/>
          <p:cNvCxnSpPr/>
          <p:nvPr/>
        </p:nvCxnSpPr>
        <p:spPr>
          <a:xfrm>
            <a:off x="1501650" y="4276350"/>
            <a:ext cx="10706700" cy="0"/>
          </a:xfrm>
          <a:prstGeom prst="straightConnector1">
            <a:avLst/>
          </a:prstGeom>
          <a:noFill/>
          <a:ln cap="flat" cmpd="sng" w="9525">
            <a:solidFill>
              <a:srgbClr val="18E4FF"/>
            </a:solidFill>
            <a:prstDash val="solid"/>
            <a:round/>
            <a:headEnd len="lg" w="lg" type="none"/>
            <a:tailEnd len="lg" w="lg" type="none"/>
          </a:ln>
        </p:spPr>
      </p:cxn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 name="Shape 251"/>
        <p:cNvGrpSpPr/>
        <p:nvPr/>
      </p:nvGrpSpPr>
      <p:grpSpPr>
        <a:xfrm>
          <a:off x="0" y="0"/>
          <a:ext cx="0" cy="0"/>
          <a:chOff x="0" y="0"/>
          <a:chExt cx="0" cy="0"/>
        </a:xfrm>
      </p:grpSpPr>
      <p:sp>
        <p:nvSpPr>
          <p:cNvPr id="252" name="Shape 252"/>
          <p:cNvSpPr txBox="1"/>
          <p:nvPr>
            <p:ph type="title"/>
          </p:nvPr>
        </p:nvSpPr>
        <p:spPr>
          <a:xfrm>
            <a:off x="609600" y="822959"/>
            <a:ext cx="8686800" cy="2011799"/>
          </a:xfrm>
          <a:prstGeom prst="rect">
            <a:avLst/>
          </a:prstGeom>
          <a:noFill/>
          <a:ln>
            <a:noFill/>
          </a:ln>
        </p:spPr>
        <p:txBody>
          <a:bodyPr anchorCtr="0" anchor="b" bIns="45700" lIns="91425" rIns="91425" tIns="45700">
            <a:noAutofit/>
          </a:bodyPr>
          <a:lstStyle/>
          <a:p>
            <a:pPr indent="0" lvl="0" marL="0" marR="0" rtl="0" algn="l">
              <a:lnSpc>
                <a:spcPct val="85000"/>
              </a:lnSpc>
              <a:spcBef>
                <a:spcPts val="0"/>
              </a:spcBef>
              <a:buClr>
                <a:schemeClr val="accent1"/>
              </a:buClr>
              <a:buSzPct val="25000"/>
              <a:buFont typeface="Calibri"/>
              <a:buNone/>
            </a:pPr>
            <a:r>
              <a:rPr lang="en-US">
                <a:latin typeface="Garamond"/>
                <a:ea typeface="Garamond"/>
                <a:cs typeface="Garamond"/>
                <a:sym typeface="Garamond"/>
              </a:rPr>
              <a:t>Research</a:t>
            </a:r>
          </a:p>
        </p:txBody>
      </p:sp>
      <p:sp>
        <p:nvSpPr>
          <p:cNvPr id="253" name="Shape 253"/>
          <p:cNvSpPr txBox="1"/>
          <p:nvPr>
            <p:ph idx="1" type="body"/>
          </p:nvPr>
        </p:nvSpPr>
        <p:spPr>
          <a:xfrm>
            <a:off x="609600" y="2834640"/>
            <a:ext cx="8686800" cy="1097399"/>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Clr>
                <a:schemeClr val="dk1"/>
              </a:buClr>
              <a:buSzPct val="25000"/>
              <a:buFont typeface="Arial"/>
              <a:buNone/>
            </a:pPr>
            <a:r>
              <a:rPr lang="en-US">
                <a:latin typeface="Garamond"/>
                <a:ea typeface="Garamond"/>
                <a:cs typeface="Garamond"/>
                <a:sym typeface="Garamond"/>
              </a:rPr>
              <a:t>Crafting a Brand that Customers Want</a:t>
            </a:r>
          </a:p>
        </p:txBody>
      </p:sp>
      <p:cxnSp>
        <p:nvCxnSpPr>
          <p:cNvPr id="254" name="Shape 254"/>
          <p:cNvCxnSpPr/>
          <p:nvPr/>
        </p:nvCxnSpPr>
        <p:spPr>
          <a:xfrm>
            <a:off x="1484950" y="2834650"/>
            <a:ext cx="10706700" cy="0"/>
          </a:xfrm>
          <a:prstGeom prst="straightConnector1">
            <a:avLst/>
          </a:prstGeom>
          <a:noFill/>
          <a:ln cap="flat" cmpd="sng" w="9525">
            <a:solidFill>
              <a:srgbClr val="18E4FF"/>
            </a:solidFill>
            <a:prstDash val="solid"/>
            <a:round/>
            <a:headEnd len="lg" w="lg" type="none"/>
            <a:tailEnd len="lg" w="lg" type="none"/>
          </a:ln>
        </p:spPr>
      </p:cxn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pic>
        <p:nvPicPr>
          <p:cNvPr id="259" name="Shape 259"/>
          <p:cNvPicPr preferRelativeResize="0"/>
          <p:nvPr/>
        </p:nvPicPr>
        <p:blipFill rotWithShape="1">
          <a:blip r:embed="rId3">
            <a:alphaModFix/>
          </a:blip>
          <a:srcRect b="5775" l="6367" r="0" t="0"/>
          <a:stretch/>
        </p:blipFill>
        <p:spPr>
          <a:xfrm>
            <a:off x="0" y="0"/>
            <a:ext cx="5431821" cy="3404324"/>
          </a:xfrm>
          <a:prstGeom prst="rect">
            <a:avLst/>
          </a:prstGeom>
          <a:noFill/>
          <a:ln>
            <a:noFill/>
          </a:ln>
        </p:spPr>
      </p:pic>
      <p:pic>
        <p:nvPicPr>
          <p:cNvPr id="260" name="Shape 260"/>
          <p:cNvPicPr preferRelativeResize="0"/>
          <p:nvPr/>
        </p:nvPicPr>
        <p:blipFill rotWithShape="1">
          <a:blip r:embed="rId4">
            <a:alphaModFix/>
          </a:blip>
          <a:srcRect b="2508" l="4168" r="0" t="1752"/>
          <a:stretch/>
        </p:blipFill>
        <p:spPr>
          <a:xfrm>
            <a:off x="5249250" y="746274"/>
            <a:ext cx="6942750" cy="5365449"/>
          </a:xfrm>
          <a:prstGeom prst="rect">
            <a:avLst/>
          </a:prstGeom>
          <a:noFill/>
          <a:ln>
            <a:noFill/>
          </a:ln>
        </p:spPr>
      </p:pic>
      <p:pic>
        <p:nvPicPr>
          <p:cNvPr id="261" name="Shape 261"/>
          <p:cNvPicPr preferRelativeResize="0"/>
          <p:nvPr/>
        </p:nvPicPr>
        <p:blipFill>
          <a:blip r:embed="rId5">
            <a:alphaModFix/>
          </a:blip>
          <a:stretch>
            <a:fillRect/>
          </a:stretch>
        </p:blipFill>
        <p:spPr>
          <a:xfrm>
            <a:off x="0" y="3522800"/>
            <a:ext cx="4925725" cy="3404324"/>
          </a:xfrm>
          <a:prstGeom prst="rect">
            <a:avLst/>
          </a:prstGeom>
          <a:noFill/>
          <a:ln>
            <a:noFill/>
          </a:ln>
        </p:spPr>
      </p:pic>
    </p:spTree>
  </p:cSld>
  <p:clrMapOvr>
    <a:masterClrMapping/>
  </p:clrMapOvr>
  <p:transition spd="med">
    <p:fade/>
  </p:transition>
</p:sld>
</file>

<file path=ppt/theme/theme.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